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87" r:id="rId2"/>
    <p:sldId id="357" r:id="rId3"/>
    <p:sldId id="326" r:id="rId4"/>
    <p:sldId id="383" r:id="rId5"/>
    <p:sldId id="329" r:id="rId6"/>
    <p:sldId id="327" r:id="rId7"/>
    <p:sldId id="402" r:id="rId8"/>
    <p:sldId id="403" r:id="rId9"/>
    <p:sldId id="328" r:id="rId10"/>
    <p:sldId id="370" r:id="rId11"/>
    <p:sldId id="385" r:id="rId12"/>
    <p:sldId id="410" r:id="rId13"/>
    <p:sldId id="406" r:id="rId14"/>
    <p:sldId id="405" r:id="rId15"/>
    <p:sldId id="374" r:id="rId16"/>
    <p:sldId id="404" r:id="rId17"/>
    <p:sldId id="375" r:id="rId18"/>
    <p:sldId id="407" r:id="rId19"/>
    <p:sldId id="388" r:id="rId20"/>
    <p:sldId id="389" r:id="rId21"/>
    <p:sldId id="390" r:id="rId22"/>
    <p:sldId id="391" r:id="rId23"/>
    <p:sldId id="392" r:id="rId24"/>
    <p:sldId id="393" r:id="rId25"/>
    <p:sldId id="408" r:id="rId26"/>
    <p:sldId id="409" r:id="rId27"/>
    <p:sldId id="395" r:id="rId28"/>
    <p:sldId id="396" r:id="rId29"/>
    <p:sldId id="397" r:id="rId30"/>
    <p:sldId id="398" r:id="rId31"/>
    <p:sldId id="399" r:id="rId32"/>
    <p:sldId id="343" r:id="rId33"/>
    <p:sldId id="352" r:id="rId34"/>
    <p:sldId id="411" r:id="rId35"/>
    <p:sldId id="356" r:id="rId36"/>
    <p:sldId id="353" r:id="rId37"/>
    <p:sldId id="377" r:id="rId38"/>
    <p:sldId id="354" r:id="rId39"/>
    <p:sldId id="376" r:id="rId40"/>
    <p:sldId id="363" r:id="rId41"/>
    <p:sldId id="364" r:id="rId42"/>
    <p:sldId id="365" r:id="rId43"/>
    <p:sldId id="366" r:id="rId44"/>
    <p:sldId id="367" r:id="rId45"/>
    <p:sldId id="368" r:id="rId46"/>
    <p:sldId id="401" r:id="rId47"/>
    <p:sldId id="369" r:id="rId48"/>
    <p:sldId id="325" r:id="rId49"/>
    <p:sldId id="323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B2FBE1-946D-4B0C-8B38-AB49498B0CA8}">
          <p14:sldIdLst>
            <p14:sldId id="387"/>
            <p14:sldId id="357"/>
            <p14:sldId id="326"/>
            <p14:sldId id="383"/>
            <p14:sldId id="329"/>
            <p14:sldId id="327"/>
            <p14:sldId id="402"/>
            <p14:sldId id="403"/>
            <p14:sldId id="328"/>
            <p14:sldId id="370"/>
            <p14:sldId id="385"/>
            <p14:sldId id="410"/>
            <p14:sldId id="406"/>
            <p14:sldId id="405"/>
            <p14:sldId id="374"/>
            <p14:sldId id="404"/>
            <p14:sldId id="375"/>
            <p14:sldId id="407"/>
            <p14:sldId id="388"/>
            <p14:sldId id="389"/>
            <p14:sldId id="390"/>
            <p14:sldId id="391"/>
            <p14:sldId id="392"/>
            <p14:sldId id="393"/>
            <p14:sldId id="408"/>
            <p14:sldId id="409"/>
            <p14:sldId id="395"/>
            <p14:sldId id="396"/>
            <p14:sldId id="397"/>
            <p14:sldId id="398"/>
            <p14:sldId id="399"/>
            <p14:sldId id="343"/>
            <p14:sldId id="352"/>
            <p14:sldId id="411"/>
            <p14:sldId id="356"/>
            <p14:sldId id="353"/>
            <p14:sldId id="377"/>
            <p14:sldId id="354"/>
            <p14:sldId id="376"/>
            <p14:sldId id="363"/>
            <p14:sldId id="364"/>
            <p14:sldId id="365"/>
            <p14:sldId id="366"/>
            <p14:sldId id="367"/>
            <p14:sldId id="368"/>
            <p14:sldId id="401"/>
            <p14:sldId id="369"/>
            <p14:sldId id="325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2C82"/>
    <a:srgbClr val="520076"/>
    <a:srgbClr val="6126A1"/>
    <a:srgbClr val="460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8" autoAdjust="0"/>
    <p:restoredTop sz="85737" autoAdjust="0"/>
  </p:normalViewPr>
  <p:slideViewPr>
    <p:cSldViewPr>
      <p:cViewPr varScale="1">
        <p:scale>
          <a:sx n="97" d="100"/>
          <a:sy n="97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4544"/>
    </p:cViewPr>
  </p:sorterViewPr>
  <p:notesViewPr>
    <p:cSldViewPr>
      <p:cViewPr varScale="1">
        <p:scale>
          <a:sx n="117" d="100"/>
          <a:sy n="117" d="100"/>
        </p:scale>
        <p:origin x="-20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BAC18-FF83-4597-959F-6C71BEEC28B2}" type="doc">
      <dgm:prSet loTypeId="urn:microsoft.com/office/officeart/2008/layout/RadialCluster" loCatId="cycle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B80C80D-2F47-4941-8623-1815C144B50A}">
      <dgm:prSet phldrT="[Text]"/>
      <dgm:spPr/>
      <dgm:t>
        <a:bodyPr/>
        <a:lstStyle/>
        <a:p>
          <a:r>
            <a:rPr lang="en-US" dirty="0" smtClean="0"/>
            <a:t>Registration process</a:t>
          </a:r>
          <a:endParaRPr lang="en-US" dirty="0"/>
        </a:p>
      </dgm:t>
    </dgm:pt>
    <dgm:pt modelId="{09FA46BA-38A3-4B28-9032-346A0E89855E}" type="parTrans" cxnId="{07B0437F-ECBB-4E06-9596-84F238144118}">
      <dgm:prSet/>
      <dgm:spPr/>
      <dgm:t>
        <a:bodyPr/>
        <a:lstStyle/>
        <a:p>
          <a:endParaRPr lang="en-US"/>
        </a:p>
      </dgm:t>
    </dgm:pt>
    <dgm:pt modelId="{658C2119-38EF-42EC-B751-134FB972C4FC}" type="sibTrans" cxnId="{07B0437F-ECBB-4E06-9596-84F238144118}">
      <dgm:prSet/>
      <dgm:spPr/>
      <dgm:t>
        <a:bodyPr/>
        <a:lstStyle/>
        <a:p>
          <a:endParaRPr lang="en-US"/>
        </a:p>
      </dgm:t>
    </dgm:pt>
    <dgm:pt modelId="{07A7B9CE-D4D3-4A8D-A46A-7E05FC86E188}">
      <dgm:prSet/>
      <dgm:spPr/>
      <dgm:t>
        <a:bodyPr/>
        <a:lstStyle/>
        <a:p>
          <a:r>
            <a:rPr lang="en-US" dirty="0" smtClean="0"/>
            <a:t>Poster submission</a:t>
          </a:r>
        </a:p>
      </dgm:t>
    </dgm:pt>
    <dgm:pt modelId="{0EA7C9B6-65F3-4985-9B35-EF02033D999D}" type="parTrans" cxnId="{A9D8F805-A0D5-466F-8777-C8CE4E67C043}">
      <dgm:prSet/>
      <dgm:spPr/>
      <dgm:t>
        <a:bodyPr/>
        <a:lstStyle/>
        <a:p>
          <a:endParaRPr lang="en-US"/>
        </a:p>
      </dgm:t>
    </dgm:pt>
    <dgm:pt modelId="{DE127396-650D-4B15-9FAC-786C4BBB24A4}" type="sibTrans" cxnId="{A9D8F805-A0D5-466F-8777-C8CE4E67C043}">
      <dgm:prSet/>
      <dgm:spPr/>
      <dgm:t>
        <a:bodyPr/>
        <a:lstStyle/>
        <a:p>
          <a:endParaRPr lang="en-US"/>
        </a:p>
      </dgm:t>
    </dgm:pt>
    <dgm:pt modelId="{8205B01A-C2A4-4128-80FB-85B7D90C7835}">
      <dgm:prSet/>
      <dgm:spPr/>
      <dgm:t>
        <a:bodyPr/>
        <a:lstStyle/>
        <a:p>
          <a:r>
            <a:rPr lang="en-US" dirty="0" smtClean="0"/>
            <a:t>Information management</a:t>
          </a:r>
        </a:p>
      </dgm:t>
    </dgm:pt>
    <dgm:pt modelId="{E1825858-6C26-4B50-A906-A7F81A862717}" type="parTrans" cxnId="{0BFC1B73-4608-4EBA-8DE8-D8B15FCEC2F7}">
      <dgm:prSet/>
      <dgm:spPr/>
      <dgm:t>
        <a:bodyPr/>
        <a:lstStyle/>
        <a:p>
          <a:endParaRPr lang="en-US"/>
        </a:p>
      </dgm:t>
    </dgm:pt>
    <dgm:pt modelId="{A91625C9-B726-4BEF-9456-7E298FC216ED}" type="sibTrans" cxnId="{0BFC1B73-4608-4EBA-8DE8-D8B15FCEC2F7}">
      <dgm:prSet/>
      <dgm:spPr/>
      <dgm:t>
        <a:bodyPr/>
        <a:lstStyle/>
        <a:p>
          <a:endParaRPr lang="en-US"/>
        </a:p>
      </dgm:t>
    </dgm:pt>
    <dgm:pt modelId="{42BBD6D2-5348-4531-AA6D-67ED4ACF7ADA}">
      <dgm:prSet custT="1"/>
      <dgm:spPr/>
      <dgm:t>
        <a:bodyPr/>
        <a:lstStyle/>
        <a:p>
          <a:r>
            <a:rPr lang="en-US" sz="2800" dirty="0" smtClean="0"/>
            <a:t>Password recovery</a:t>
          </a:r>
        </a:p>
      </dgm:t>
    </dgm:pt>
    <dgm:pt modelId="{CC70FE90-92A2-49B0-AE20-CB0FB102A7F6}" type="parTrans" cxnId="{9292D108-276B-4C0A-B648-4E44F0C00076}">
      <dgm:prSet/>
      <dgm:spPr/>
      <dgm:t>
        <a:bodyPr/>
        <a:lstStyle/>
        <a:p>
          <a:endParaRPr lang="en-US"/>
        </a:p>
      </dgm:t>
    </dgm:pt>
    <dgm:pt modelId="{BF83EDE5-29E7-48CE-A7FD-66D38A593CE5}" type="sibTrans" cxnId="{9292D108-276B-4C0A-B648-4E44F0C00076}">
      <dgm:prSet/>
      <dgm:spPr/>
      <dgm:t>
        <a:bodyPr/>
        <a:lstStyle/>
        <a:p>
          <a:endParaRPr lang="en-US"/>
        </a:p>
      </dgm:t>
    </dgm:pt>
    <dgm:pt modelId="{22BDD05E-1D14-448D-8D6B-CC34A880A5F9}">
      <dgm:prSet phldrT="[Text]" custT="1"/>
      <dgm:spPr/>
      <dgm:t>
        <a:bodyPr/>
        <a:lstStyle/>
        <a:p>
          <a:r>
            <a:rPr lang="en-US" sz="2800" dirty="0" smtClean="0"/>
            <a:t>Submission</a:t>
          </a:r>
        </a:p>
        <a:p>
          <a:r>
            <a:rPr lang="en-US" sz="2800" dirty="0" smtClean="0"/>
            <a:t>Portal</a:t>
          </a:r>
          <a:endParaRPr lang="en-US" sz="2800" dirty="0"/>
        </a:p>
      </dgm:t>
    </dgm:pt>
    <dgm:pt modelId="{3571F706-2A52-4E94-B898-AB7B3658C787}" type="parTrans" cxnId="{8A21626B-FD88-40E7-B0CC-FF6E67FA5063}">
      <dgm:prSet/>
      <dgm:spPr/>
      <dgm:t>
        <a:bodyPr/>
        <a:lstStyle/>
        <a:p>
          <a:endParaRPr lang="en-US"/>
        </a:p>
      </dgm:t>
    </dgm:pt>
    <dgm:pt modelId="{A96B658B-74F2-4EC5-A51A-8E8048F57F17}" type="sibTrans" cxnId="{8A21626B-FD88-40E7-B0CC-FF6E67FA5063}">
      <dgm:prSet/>
      <dgm:spPr/>
      <dgm:t>
        <a:bodyPr/>
        <a:lstStyle/>
        <a:p>
          <a:endParaRPr lang="en-US"/>
        </a:p>
      </dgm:t>
    </dgm:pt>
    <dgm:pt modelId="{ACD23018-1610-4024-8815-0810DB24E083}" type="pres">
      <dgm:prSet presAssocID="{B89BAC18-FF83-4597-959F-6C71BEEC28B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AC6C564-76BE-4A20-B31D-A5675841C82A}" type="pres">
      <dgm:prSet presAssocID="{22BDD05E-1D14-448D-8D6B-CC34A880A5F9}" presName="singleCycle" presStyleCnt="0"/>
      <dgm:spPr/>
    </dgm:pt>
    <dgm:pt modelId="{06B85963-C768-40EC-AAB6-4CE7CEF20448}" type="pres">
      <dgm:prSet presAssocID="{22BDD05E-1D14-448D-8D6B-CC34A880A5F9}" presName="singleCenter" presStyleLbl="node1" presStyleIdx="0" presStyleCnt="5" custScaleX="139829" custLinFactNeighborX="-701" custLinFactNeighborY="-522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6201CCF2-BD33-4EB5-B2C0-3816AA15C372}" type="pres">
      <dgm:prSet presAssocID="{09FA46BA-38A3-4B28-9032-346A0E89855E}" presName="Name56" presStyleLbl="parChTrans1D2" presStyleIdx="0" presStyleCnt="4"/>
      <dgm:spPr/>
      <dgm:t>
        <a:bodyPr/>
        <a:lstStyle/>
        <a:p>
          <a:endParaRPr lang="en-US"/>
        </a:p>
      </dgm:t>
    </dgm:pt>
    <dgm:pt modelId="{37054D03-4C26-49E3-8208-C0DCE0102E95}" type="pres">
      <dgm:prSet presAssocID="{3B80C80D-2F47-4941-8623-1815C144B50A}" presName="text0" presStyleLbl="node1" presStyleIdx="1" presStyleCnt="5" custScaleX="221587" custRadScaleRad="80975" custRadScaleInc="-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F1C35-2980-4052-83CC-7672754C7F25}" type="pres">
      <dgm:prSet presAssocID="{0EA7C9B6-65F3-4985-9B35-EF02033D999D}" presName="Name56" presStyleLbl="parChTrans1D2" presStyleIdx="1" presStyleCnt="4"/>
      <dgm:spPr/>
      <dgm:t>
        <a:bodyPr/>
        <a:lstStyle/>
        <a:p>
          <a:endParaRPr lang="en-US"/>
        </a:p>
      </dgm:t>
    </dgm:pt>
    <dgm:pt modelId="{447FBA62-46C0-4820-B44F-33A408843754}" type="pres">
      <dgm:prSet presAssocID="{07A7B9CE-D4D3-4A8D-A46A-7E05FC86E188}" presName="text0" presStyleLbl="node1" presStyleIdx="2" presStyleCnt="5" custScaleX="201459" custRadScaleRad="157321" custRadScaleInc="1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B94B5-E9A4-4ACA-9D34-B43A08E8CBC1}" type="pres">
      <dgm:prSet presAssocID="{E1825858-6C26-4B50-A906-A7F81A862717}" presName="Name56" presStyleLbl="parChTrans1D2" presStyleIdx="2" presStyleCnt="4"/>
      <dgm:spPr/>
      <dgm:t>
        <a:bodyPr/>
        <a:lstStyle/>
        <a:p>
          <a:endParaRPr lang="en-US"/>
        </a:p>
      </dgm:t>
    </dgm:pt>
    <dgm:pt modelId="{19EC4E57-A290-4A58-886F-13236CCA38E3}" type="pres">
      <dgm:prSet presAssocID="{8205B01A-C2A4-4128-80FB-85B7D90C7835}" presName="text0" presStyleLbl="node1" presStyleIdx="3" presStyleCnt="5" custScaleX="233510" custRadScaleRad="80004" custRadScaleInc="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65FE5-8293-437F-AD3B-0009C84FFE0F}" type="pres">
      <dgm:prSet presAssocID="{CC70FE90-92A2-49B0-AE20-CB0FB102A7F6}" presName="Name56" presStyleLbl="parChTrans1D2" presStyleIdx="3" presStyleCnt="4"/>
      <dgm:spPr/>
      <dgm:t>
        <a:bodyPr/>
        <a:lstStyle/>
        <a:p>
          <a:endParaRPr lang="en-US"/>
        </a:p>
      </dgm:t>
    </dgm:pt>
    <dgm:pt modelId="{DB3AFA4F-6709-4467-B730-760443914224}" type="pres">
      <dgm:prSet presAssocID="{42BBD6D2-5348-4531-AA6D-67ED4ACF7ADA}" presName="text0" presStyleLbl="node1" presStyleIdx="4" presStyleCnt="5" custScaleX="177613" custRadScaleRad="136994" custRadScaleInc="-1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7F2F8C-DC82-4BB3-9612-6ECD26EFF66E}" type="presOf" srcId="{3B80C80D-2F47-4941-8623-1815C144B50A}" destId="{37054D03-4C26-49E3-8208-C0DCE0102E95}" srcOrd="0" destOrd="0" presId="urn:microsoft.com/office/officeart/2008/layout/RadialCluster"/>
    <dgm:cxn modelId="{B2096156-2D02-41B8-ADC2-FCFCF44ED8BC}" type="presOf" srcId="{09FA46BA-38A3-4B28-9032-346A0E89855E}" destId="{6201CCF2-BD33-4EB5-B2C0-3816AA15C372}" srcOrd="0" destOrd="0" presId="urn:microsoft.com/office/officeart/2008/layout/RadialCluster"/>
    <dgm:cxn modelId="{A9D8F805-A0D5-466F-8777-C8CE4E67C043}" srcId="{22BDD05E-1D14-448D-8D6B-CC34A880A5F9}" destId="{07A7B9CE-D4D3-4A8D-A46A-7E05FC86E188}" srcOrd="1" destOrd="0" parTransId="{0EA7C9B6-65F3-4985-9B35-EF02033D999D}" sibTransId="{DE127396-650D-4B15-9FAC-786C4BBB24A4}"/>
    <dgm:cxn modelId="{8A21626B-FD88-40E7-B0CC-FF6E67FA5063}" srcId="{B89BAC18-FF83-4597-959F-6C71BEEC28B2}" destId="{22BDD05E-1D14-448D-8D6B-CC34A880A5F9}" srcOrd="0" destOrd="0" parTransId="{3571F706-2A52-4E94-B898-AB7B3658C787}" sibTransId="{A96B658B-74F2-4EC5-A51A-8E8048F57F17}"/>
    <dgm:cxn modelId="{A9C239E7-E12F-401A-82F9-ED122F05731C}" type="presOf" srcId="{07A7B9CE-D4D3-4A8D-A46A-7E05FC86E188}" destId="{447FBA62-46C0-4820-B44F-33A408843754}" srcOrd="0" destOrd="0" presId="urn:microsoft.com/office/officeart/2008/layout/RadialCluster"/>
    <dgm:cxn modelId="{28681A3E-1028-49D0-8168-33B666E438A0}" type="presOf" srcId="{0EA7C9B6-65F3-4985-9B35-EF02033D999D}" destId="{BB6F1C35-2980-4052-83CC-7672754C7F25}" srcOrd="0" destOrd="0" presId="urn:microsoft.com/office/officeart/2008/layout/RadialCluster"/>
    <dgm:cxn modelId="{5C56516B-D788-4DEC-88B4-E4BBBA31B921}" type="presOf" srcId="{22BDD05E-1D14-448D-8D6B-CC34A880A5F9}" destId="{06B85963-C768-40EC-AAB6-4CE7CEF20448}" srcOrd="0" destOrd="0" presId="urn:microsoft.com/office/officeart/2008/layout/RadialCluster"/>
    <dgm:cxn modelId="{8966762F-E1EA-4E39-8ADE-BF994D527CBA}" type="presOf" srcId="{B89BAC18-FF83-4597-959F-6C71BEEC28B2}" destId="{ACD23018-1610-4024-8815-0810DB24E083}" srcOrd="0" destOrd="0" presId="urn:microsoft.com/office/officeart/2008/layout/RadialCluster"/>
    <dgm:cxn modelId="{8F159C98-00C8-4B81-B098-DA2446E05E40}" type="presOf" srcId="{8205B01A-C2A4-4128-80FB-85B7D90C7835}" destId="{19EC4E57-A290-4A58-886F-13236CCA38E3}" srcOrd="0" destOrd="0" presId="urn:microsoft.com/office/officeart/2008/layout/RadialCluster"/>
    <dgm:cxn modelId="{CCF5A468-08BD-4AFA-8634-A9A087D436C2}" type="presOf" srcId="{42BBD6D2-5348-4531-AA6D-67ED4ACF7ADA}" destId="{DB3AFA4F-6709-4467-B730-760443914224}" srcOrd="0" destOrd="0" presId="urn:microsoft.com/office/officeart/2008/layout/RadialCluster"/>
    <dgm:cxn modelId="{0BFC1B73-4608-4EBA-8DE8-D8B15FCEC2F7}" srcId="{22BDD05E-1D14-448D-8D6B-CC34A880A5F9}" destId="{8205B01A-C2A4-4128-80FB-85B7D90C7835}" srcOrd="2" destOrd="0" parTransId="{E1825858-6C26-4B50-A906-A7F81A862717}" sibTransId="{A91625C9-B726-4BEF-9456-7E298FC216ED}"/>
    <dgm:cxn modelId="{329BF3D7-B7A7-4C73-8327-92E70A0C3BFB}" type="presOf" srcId="{CC70FE90-92A2-49B0-AE20-CB0FB102A7F6}" destId="{52665FE5-8293-437F-AD3B-0009C84FFE0F}" srcOrd="0" destOrd="0" presId="urn:microsoft.com/office/officeart/2008/layout/RadialCluster"/>
    <dgm:cxn modelId="{107BB92C-40DA-49FE-8D35-3761FB8EF5EB}" type="presOf" srcId="{E1825858-6C26-4B50-A906-A7F81A862717}" destId="{41DB94B5-E9A4-4ACA-9D34-B43A08E8CBC1}" srcOrd="0" destOrd="0" presId="urn:microsoft.com/office/officeart/2008/layout/RadialCluster"/>
    <dgm:cxn modelId="{9292D108-276B-4C0A-B648-4E44F0C00076}" srcId="{22BDD05E-1D14-448D-8D6B-CC34A880A5F9}" destId="{42BBD6D2-5348-4531-AA6D-67ED4ACF7ADA}" srcOrd="3" destOrd="0" parTransId="{CC70FE90-92A2-49B0-AE20-CB0FB102A7F6}" sibTransId="{BF83EDE5-29E7-48CE-A7FD-66D38A593CE5}"/>
    <dgm:cxn modelId="{07B0437F-ECBB-4E06-9596-84F238144118}" srcId="{22BDD05E-1D14-448D-8D6B-CC34A880A5F9}" destId="{3B80C80D-2F47-4941-8623-1815C144B50A}" srcOrd="0" destOrd="0" parTransId="{09FA46BA-38A3-4B28-9032-346A0E89855E}" sibTransId="{658C2119-38EF-42EC-B751-134FB972C4FC}"/>
    <dgm:cxn modelId="{281ACA34-BC82-46FC-A08C-7B79EA0FD344}" type="presParOf" srcId="{ACD23018-1610-4024-8815-0810DB24E083}" destId="{2AC6C564-76BE-4A20-B31D-A5675841C82A}" srcOrd="0" destOrd="0" presId="urn:microsoft.com/office/officeart/2008/layout/RadialCluster"/>
    <dgm:cxn modelId="{755C66EB-4C11-4D3D-BAD8-868D06DB7A6A}" type="presParOf" srcId="{2AC6C564-76BE-4A20-B31D-A5675841C82A}" destId="{06B85963-C768-40EC-AAB6-4CE7CEF20448}" srcOrd="0" destOrd="0" presId="urn:microsoft.com/office/officeart/2008/layout/RadialCluster"/>
    <dgm:cxn modelId="{0489A6AB-8D1C-4912-9B62-13ABAC9AB109}" type="presParOf" srcId="{2AC6C564-76BE-4A20-B31D-A5675841C82A}" destId="{6201CCF2-BD33-4EB5-B2C0-3816AA15C372}" srcOrd="1" destOrd="0" presId="urn:microsoft.com/office/officeart/2008/layout/RadialCluster"/>
    <dgm:cxn modelId="{EEC22417-D2C9-4C35-B570-2F17E091F2FF}" type="presParOf" srcId="{2AC6C564-76BE-4A20-B31D-A5675841C82A}" destId="{37054D03-4C26-49E3-8208-C0DCE0102E95}" srcOrd="2" destOrd="0" presId="urn:microsoft.com/office/officeart/2008/layout/RadialCluster"/>
    <dgm:cxn modelId="{14BDB9B8-CF9B-44A9-86CE-1C332C15F49A}" type="presParOf" srcId="{2AC6C564-76BE-4A20-B31D-A5675841C82A}" destId="{BB6F1C35-2980-4052-83CC-7672754C7F25}" srcOrd="3" destOrd="0" presId="urn:microsoft.com/office/officeart/2008/layout/RadialCluster"/>
    <dgm:cxn modelId="{F28C17BD-5BD0-430C-9B87-8F77C33821AC}" type="presParOf" srcId="{2AC6C564-76BE-4A20-B31D-A5675841C82A}" destId="{447FBA62-46C0-4820-B44F-33A408843754}" srcOrd="4" destOrd="0" presId="urn:microsoft.com/office/officeart/2008/layout/RadialCluster"/>
    <dgm:cxn modelId="{A589E683-41F6-46E0-B15A-04987B334CF3}" type="presParOf" srcId="{2AC6C564-76BE-4A20-B31D-A5675841C82A}" destId="{41DB94B5-E9A4-4ACA-9D34-B43A08E8CBC1}" srcOrd="5" destOrd="0" presId="urn:microsoft.com/office/officeart/2008/layout/RadialCluster"/>
    <dgm:cxn modelId="{C8F125ED-ED90-4808-8185-D7E3CBAC261D}" type="presParOf" srcId="{2AC6C564-76BE-4A20-B31D-A5675841C82A}" destId="{19EC4E57-A290-4A58-886F-13236CCA38E3}" srcOrd="6" destOrd="0" presId="urn:microsoft.com/office/officeart/2008/layout/RadialCluster"/>
    <dgm:cxn modelId="{2E7AFD8D-5D3A-4B58-8AB1-A9F771CA365D}" type="presParOf" srcId="{2AC6C564-76BE-4A20-B31D-A5675841C82A}" destId="{52665FE5-8293-437F-AD3B-0009C84FFE0F}" srcOrd="7" destOrd="0" presId="urn:microsoft.com/office/officeart/2008/layout/RadialCluster"/>
    <dgm:cxn modelId="{BA515AF5-E0FA-4DB1-808D-457367F74FD8}" type="presParOf" srcId="{2AC6C564-76BE-4A20-B31D-A5675841C82A}" destId="{DB3AFA4F-6709-4467-B730-76044391422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496E9F-2CC9-4A77-8A01-032567AD0C7F}" type="doc">
      <dgm:prSet loTypeId="urn:microsoft.com/office/officeart/2005/8/layout/hChevron3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6759F03-2AE3-4140-894F-DC1DD2086051}">
      <dgm:prSet phldrT="[Text]"/>
      <dgm:spPr/>
      <dgm:t>
        <a:bodyPr/>
        <a:lstStyle/>
        <a:p>
          <a:r>
            <a:rPr lang="en-US" dirty="0" smtClean="0"/>
            <a:t>Registration</a:t>
          </a:r>
          <a:endParaRPr lang="en-US" dirty="0"/>
        </a:p>
      </dgm:t>
    </dgm:pt>
    <dgm:pt modelId="{2819909B-7592-497D-B2BE-F4C0252355E4}" type="parTrans" cxnId="{D6C3E36C-1390-4B5C-B712-935F0FF555E7}">
      <dgm:prSet/>
      <dgm:spPr/>
      <dgm:t>
        <a:bodyPr/>
        <a:lstStyle/>
        <a:p>
          <a:endParaRPr lang="en-US"/>
        </a:p>
      </dgm:t>
    </dgm:pt>
    <dgm:pt modelId="{F8433D3D-16B6-447A-8FB1-57A8AEBD1116}" type="sibTrans" cxnId="{D6C3E36C-1390-4B5C-B712-935F0FF555E7}">
      <dgm:prSet/>
      <dgm:spPr/>
      <dgm:t>
        <a:bodyPr/>
        <a:lstStyle/>
        <a:p>
          <a:endParaRPr lang="en-US"/>
        </a:p>
      </dgm:t>
    </dgm:pt>
    <dgm:pt modelId="{7233281F-1320-4C3A-8DE0-661519D88400}">
      <dgm:prSet phldrT="[Text]"/>
      <dgm:spPr/>
      <dgm:t>
        <a:bodyPr/>
        <a:lstStyle/>
        <a:p>
          <a:r>
            <a:rPr lang="en-US" dirty="0" smtClean="0"/>
            <a:t>Abstract</a:t>
          </a:r>
          <a:endParaRPr lang="en-US" dirty="0"/>
        </a:p>
      </dgm:t>
    </dgm:pt>
    <dgm:pt modelId="{28091B00-85BC-4597-A60C-FA1BFAB96E06}" type="parTrans" cxnId="{62EF3586-3458-40E8-ACC9-4D3D97EEA74E}">
      <dgm:prSet/>
      <dgm:spPr/>
      <dgm:t>
        <a:bodyPr/>
        <a:lstStyle/>
        <a:p>
          <a:endParaRPr lang="en-US"/>
        </a:p>
      </dgm:t>
    </dgm:pt>
    <dgm:pt modelId="{04A1A909-DE29-455D-AE54-F8820A4E2788}" type="sibTrans" cxnId="{62EF3586-3458-40E8-ACC9-4D3D97EEA74E}">
      <dgm:prSet/>
      <dgm:spPr/>
      <dgm:t>
        <a:bodyPr/>
        <a:lstStyle/>
        <a:p>
          <a:endParaRPr lang="en-US"/>
        </a:p>
      </dgm:t>
    </dgm:pt>
    <dgm:pt modelId="{89ED6BDE-6108-4B40-BE84-1B980AA9897E}">
      <dgm:prSet phldrT="[Text]"/>
      <dgm:spPr/>
      <dgm:t>
        <a:bodyPr/>
        <a:lstStyle/>
        <a:p>
          <a:r>
            <a:rPr lang="en-US" dirty="0" smtClean="0"/>
            <a:t>Submission Portal</a:t>
          </a:r>
          <a:endParaRPr lang="en-US" dirty="0"/>
        </a:p>
      </dgm:t>
    </dgm:pt>
    <dgm:pt modelId="{98A79663-14EE-4431-8A11-8348BAE0249F}" type="parTrans" cxnId="{E29D14CA-9764-4B6D-A8A7-68EEDCECBA02}">
      <dgm:prSet/>
      <dgm:spPr/>
      <dgm:t>
        <a:bodyPr/>
        <a:lstStyle/>
        <a:p>
          <a:endParaRPr lang="en-US"/>
        </a:p>
      </dgm:t>
    </dgm:pt>
    <dgm:pt modelId="{71A5E4CB-8D16-49B9-A3B8-499F9B0CF80D}" type="sibTrans" cxnId="{E29D14CA-9764-4B6D-A8A7-68EEDCECBA02}">
      <dgm:prSet/>
      <dgm:spPr/>
      <dgm:t>
        <a:bodyPr/>
        <a:lstStyle/>
        <a:p>
          <a:endParaRPr lang="en-US"/>
        </a:p>
      </dgm:t>
    </dgm:pt>
    <dgm:pt modelId="{C0D8A7E3-C89E-4EEC-AB4C-8FA48D69FBD0}">
      <dgm:prSet phldrT="[Text]"/>
      <dgm:spPr/>
      <dgm:t>
        <a:bodyPr/>
        <a:lstStyle/>
        <a:p>
          <a:r>
            <a:rPr lang="en-US" dirty="0" smtClean="0"/>
            <a:t>Information management</a:t>
          </a:r>
          <a:endParaRPr lang="en-US" dirty="0"/>
        </a:p>
      </dgm:t>
    </dgm:pt>
    <dgm:pt modelId="{33353B6A-9913-4B61-BF86-1E6EC3BB173B}" type="parTrans" cxnId="{CD26434D-2A89-401B-B3AA-B32ECCCEF851}">
      <dgm:prSet/>
      <dgm:spPr/>
      <dgm:t>
        <a:bodyPr/>
        <a:lstStyle/>
        <a:p>
          <a:endParaRPr lang="en-US"/>
        </a:p>
      </dgm:t>
    </dgm:pt>
    <dgm:pt modelId="{21BAAEA6-881C-48B0-A417-0DECBB5EBB62}" type="sibTrans" cxnId="{CD26434D-2A89-401B-B3AA-B32ECCCEF851}">
      <dgm:prSet/>
      <dgm:spPr/>
      <dgm:t>
        <a:bodyPr/>
        <a:lstStyle/>
        <a:p>
          <a:endParaRPr lang="en-US"/>
        </a:p>
      </dgm:t>
    </dgm:pt>
    <dgm:pt modelId="{84284BED-E94D-455B-9E4D-66E815DB4DF1}">
      <dgm:prSet phldrT="[Text]"/>
      <dgm:spPr/>
      <dgm:t>
        <a:bodyPr/>
        <a:lstStyle/>
        <a:p>
          <a:r>
            <a:rPr lang="en-US" dirty="0" smtClean="0"/>
            <a:t>Primary Author</a:t>
          </a:r>
          <a:endParaRPr lang="en-US" dirty="0"/>
        </a:p>
      </dgm:t>
    </dgm:pt>
    <dgm:pt modelId="{530CBDC6-B73E-48D1-9B2A-D2A929FC3D8E}" type="parTrans" cxnId="{99B403F5-D028-4B59-B86B-D301A0717CB9}">
      <dgm:prSet/>
      <dgm:spPr/>
      <dgm:t>
        <a:bodyPr/>
        <a:lstStyle/>
        <a:p>
          <a:endParaRPr lang="en-US"/>
        </a:p>
      </dgm:t>
    </dgm:pt>
    <dgm:pt modelId="{617CAF88-4FD5-4778-A308-64A4E7F1EC07}" type="sibTrans" cxnId="{99B403F5-D028-4B59-B86B-D301A0717CB9}">
      <dgm:prSet/>
      <dgm:spPr/>
      <dgm:t>
        <a:bodyPr/>
        <a:lstStyle/>
        <a:p>
          <a:endParaRPr lang="en-US"/>
        </a:p>
      </dgm:t>
    </dgm:pt>
    <dgm:pt modelId="{5E278BAD-D5FF-4369-A02B-CD63BC541FC9}">
      <dgm:prSet phldrT="[Text]"/>
      <dgm:spPr/>
      <dgm:t>
        <a:bodyPr/>
        <a:lstStyle/>
        <a:p>
          <a:r>
            <a:rPr lang="en-US" dirty="0" smtClean="0"/>
            <a:t>Primary Advisor</a:t>
          </a:r>
          <a:endParaRPr lang="en-US" dirty="0"/>
        </a:p>
      </dgm:t>
    </dgm:pt>
    <dgm:pt modelId="{38EE534A-A3E4-4FAD-8057-1A53B85EB669}" type="parTrans" cxnId="{77B11D56-5F2C-4536-A71B-CBB1CEEF5BA4}">
      <dgm:prSet/>
      <dgm:spPr/>
      <dgm:t>
        <a:bodyPr/>
        <a:lstStyle/>
        <a:p>
          <a:endParaRPr lang="en-US"/>
        </a:p>
      </dgm:t>
    </dgm:pt>
    <dgm:pt modelId="{A6E5F085-F7E5-4FCA-A9A6-23BBAB595B61}" type="sibTrans" cxnId="{77B11D56-5F2C-4536-A71B-CBB1CEEF5BA4}">
      <dgm:prSet/>
      <dgm:spPr/>
      <dgm:t>
        <a:bodyPr/>
        <a:lstStyle/>
        <a:p>
          <a:endParaRPr lang="en-US"/>
        </a:p>
      </dgm:t>
    </dgm:pt>
    <dgm:pt modelId="{A829F4F5-5C26-4F2B-A652-56D6CA0A38B0}">
      <dgm:prSet phldrT="[Text]"/>
      <dgm:spPr/>
      <dgm:t>
        <a:bodyPr/>
        <a:lstStyle/>
        <a:p>
          <a:r>
            <a:rPr lang="en-US" dirty="0" smtClean="0"/>
            <a:t>Credentials Emailed</a:t>
          </a:r>
          <a:endParaRPr lang="en-US" dirty="0"/>
        </a:p>
      </dgm:t>
    </dgm:pt>
    <dgm:pt modelId="{01EAF22B-4EAA-4295-B838-2B0D1989035C}" type="parTrans" cxnId="{55BAD8F2-030B-4384-B5E0-6A3B1ADA93F0}">
      <dgm:prSet/>
      <dgm:spPr/>
      <dgm:t>
        <a:bodyPr/>
        <a:lstStyle/>
        <a:p>
          <a:endParaRPr lang="en-US"/>
        </a:p>
      </dgm:t>
    </dgm:pt>
    <dgm:pt modelId="{1F859A06-16EA-4F5E-8F78-F3A083DA1D1F}" type="sibTrans" cxnId="{55BAD8F2-030B-4384-B5E0-6A3B1ADA93F0}">
      <dgm:prSet/>
      <dgm:spPr/>
      <dgm:t>
        <a:bodyPr/>
        <a:lstStyle/>
        <a:p>
          <a:endParaRPr lang="en-US"/>
        </a:p>
      </dgm:t>
    </dgm:pt>
    <dgm:pt modelId="{8C24CEA3-3A67-4168-B264-C62AD4B8B93C}">
      <dgm:prSet phldrT="[Text]"/>
      <dgm:spPr/>
      <dgm:t>
        <a:bodyPr/>
        <a:lstStyle/>
        <a:p>
          <a:r>
            <a:rPr lang="en-US" dirty="0" smtClean="0"/>
            <a:t>Poster Submission</a:t>
          </a:r>
          <a:endParaRPr lang="en-US" dirty="0"/>
        </a:p>
      </dgm:t>
    </dgm:pt>
    <dgm:pt modelId="{A7B73A86-0FC2-4FEE-B2F6-65C149728E66}" type="parTrans" cxnId="{86F84CFA-D21E-4DE0-9BEB-CDD471B4A842}">
      <dgm:prSet/>
      <dgm:spPr/>
      <dgm:t>
        <a:bodyPr/>
        <a:lstStyle/>
        <a:p>
          <a:endParaRPr lang="en-US"/>
        </a:p>
      </dgm:t>
    </dgm:pt>
    <dgm:pt modelId="{9B312E57-56C6-4C1E-BB70-B828532089B5}" type="sibTrans" cxnId="{86F84CFA-D21E-4DE0-9BEB-CDD471B4A842}">
      <dgm:prSet/>
      <dgm:spPr/>
      <dgm:t>
        <a:bodyPr/>
        <a:lstStyle/>
        <a:p>
          <a:endParaRPr lang="en-US"/>
        </a:p>
      </dgm:t>
    </dgm:pt>
    <dgm:pt modelId="{B27E6604-A1B4-417E-8A1F-8FDF892C9956}" type="pres">
      <dgm:prSet presAssocID="{84496E9F-2CC9-4A77-8A01-032567AD0C7F}" presName="Name0" presStyleCnt="0">
        <dgm:presLayoutVars>
          <dgm:dir/>
          <dgm:resizeHandles val="exact"/>
        </dgm:presLayoutVars>
      </dgm:prSet>
      <dgm:spPr/>
    </dgm:pt>
    <dgm:pt modelId="{947CE523-502D-45C4-BC28-AEDF04664051}" type="pres">
      <dgm:prSet presAssocID="{C6759F03-2AE3-4140-894F-DC1DD2086051}" presName="parAndChTx" presStyleLbl="node1" presStyleIdx="0" presStyleCnt="3">
        <dgm:presLayoutVars>
          <dgm:bulletEnabled val="1"/>
        </dgm:presLayoutVars>
      </dgm:prSet>
      <dgm:spPr/>
    </dgm:pt>
    <dgm:pt modelId="{208FE53E-09D3-4817-B49C-37C839F11D61}" type="pres">
      <dgm:prSet presAssocID="{F8433D3D-16B6-447A-8FB1-57A8AEBD1116}" presName="parAndChSpace" presStyleCnt="0"/>
      <dgm:spPr/>
    </dgm:pt>
    <dgm:pt modelId="{51F1D9C5-4F55-4AA4-B1DB-3E74394CC6B5}" type="pres">
      <dgm:prSet presAssocID="{A829F4F5-5C26-4F2B-A652-56D6CA0A38B0}" presName="parAndChTx" presStyleLbl="node1" presStyleIdx="1" presStyleCnt="3">
        <dgm:presLayoutVars>
          <dgm:bulletEnabled val="1"/>
        </dgm:presLayoutVars>
      </dgm:prSet>
      <dgm:spPr/>
    </dgm:pt>
    <dgm:pt modelId="{CA461187-D37C-4553-B61B-609FEC6B7271}" type="pres">
      <dgm:prSet presAssocID="{1F859A06-16EA-4F5E-8F78-F3A083DA1D1F}" presName="parAndChSpace" presStyleCnt="0"/>
      <dgm:spPr/>
    </dgm:pt>
    <dgm:pt modelId="{EE9FD85D-902B-465D-9656-C695DF875870}" type="pres">
      <dgm:prSet presAssocID="{89ED6BDE-6108-4B40-BE84-1B980AA9897E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62EF3586-3458-40E8-ACC9-4D3D97EEA74E}" srcId="{C6759F03-2AE3-4140-894F-DC1DD2086051}" destId="{7233281F-1320-4C3A-8DE0-661519D88400}" srcOrd="0" destOrd="0" parTransId="{28091B00-85BC-4597-A60C-FA1BFAB96E06}" sibTransId="{04A1A909-DE29-455D-AE54-F8820A4E2788}"/>
    <dgm:cxn modelId="{CD26434D-2A89-401B-B3AA-B32ECCCEF851}" srcId="{89ED6BDE-6108-4B40-BE84-1B980AA9897E}" destId="{C0D8A7E3-C89E-4EEC-AB4C-8FA48D69FBD0}" srcOrd="0" destOrd="0" parTransId="{33353B6A-9913-4B61-BF86-1E6EC3BB173B}" sibTransId="{21BAAEA6-881C-48B0-A417-0DECBB5EBB62}"/>
    <dgm:cxn modelId="{77B11D56-5F2C-4536-A71B-CBB1CEEF5BA4}" srcId="{C6759F03-2AE3-4140-894F-DC1DD2086051}" destId="{5E278BAD-D5FF-4369-A02B-CD63BC541FC9}" srcOrd="2" destOrd="0" parTransId="{38EE534A-A3E4-4FAD-8057-1A53B85EB669}" sibTransId="{A6E5F085-F7E5-4FCA-A9A6-23BBAB595B61}"/>
    <dgm:cxn modelId="{D6C3E36C-1390-4B5C-B712-935F0FF555E7}" srcId="{84496E9F-2CC9-4A77-8A01-032567AD0C7F}" destId="{C6759F03-2AE3-4140-894F-DC1DD2086051}" srcOrd="0" destOrd="0" parTransId="{2819909B-7592-497D-B2BE-F4C0252355E4}" sibTransId="{F8433D3D-16B6-447A-8FB1-57A8AEBD1116}"/>
    <dgm:cxn modelId="{47B0D7AF-4C62-4529-A01B-BCBF3D1B4AA5}" type="presOf" srcId="{C0D8A7E3-C89E-4EEC-AB4C-8FA48D69FBD0}" destId="{EE9FD85D-902B-465D-9656-C695DF875870}" srcOrd="0" destOrd="1" presId="urn:microsoft.com/office/officeart/2005/8/layout/hChevron3"/>
    <dgm:cxn modelId="{90BC3D3E-1FC4-4909-8A76-EA8A1EF3F09A}" type="presOf" srcId="{84496E9F-2CC9-4A77-8A01-032567AD0C7F}" destId="{B27E6604-A1B4-417E-8A1F-8FDF892C9956}" srcOrd="0" destOrd="0" presId="urn:microsoft.com/office/officeart/2005/8/layout/hChevron3"/>
    <dgm:cxn modelId="{99B403F5-D028-4B59-B86B-D301A0717CB9}" srcId="{C6759F03-2AE3-4140-894F-DC1DD2086051}" destId="{84284BED-E94D-455B-9E4D-66E815DB4DF1}" srcOrd="1" destOrd="0" parTransId="{530CBDC6-B73E-48D1-9B2A-D2A929FC3D8E}" sibTransId="{617CAF88-4FD5-4778-A308-64A4E7F1EC07}"/>
    <dgm:cxn modelId="{C0BB47F1-44D5-4442-B606-4ED8EEAE2641}" type="presOf" srcId="{5E278BAD-D5FF-4369-A02B-CD63BC541FC9}" destId="{947CE523-502D-45C4-BC28-AEDF04664051}" srcOrd="0" destOrd="3" presId="urn:microsoft.com/office/officeart/2005/8/layout/hChevron3"/>
    <dgm:cxn modelId="{C80F4F72-AF4C-4643-A652-6F20D29098D2}" type="presOf" srcId="{A829F4F5-5C26-4F2B-A652-56D6CA0A38B0}" destId="{51F1D9C5-4F55-4AA4-B1DB-3E74394CC6B5}" srcOrd="0" destOrd="0" presId="urn:microsoft.com/office/officeart/2005/8/layout/hChevron3"/>
    <dgm:cxn modelId="{AC8E4E28-42EC-4BC9-A608-F2F982A52AB3}" type="presOf" srcId="{C6759F03-2AE3-4140-894F-DC1DD2086051}" destId="{947CE523-502D-45C4-BC28-AEDF04664051}" srcOrd="0" destOrd="0" presId="urn:microsoft.com/office/officeart/2005/8/layout/hChevron3"/>
    <dgm:cxn modelId="{55BAD8F2-030B-4384-B5E0-6A3B1ADA93F0}" srcId="{84496E9F-2CC9-4A77-8A01-032567AD0C7F}" destId="{A829F4F5-5C26-4F2B-A652-56D6CA0A38B0}" srcOrd="1" destOrd="0" parTransId="{01EAF22B-4EAA-4295-B838-2B0D1989035C}" sibTransId="{1F859A06-16EA-4F5E-8F78-F3A083DA1D1F}"/>
    <dgm:cxn modelId="{E29D14CA-9764-4B6D-A8A7-68EEDCECBA02}" srcId="{84496E9F-2CC9-4A77-8A01-032567AD0C7F}" destId="{89ED6BDE-6108-4B40-BE84-1B980AA9897E}" srcOrd="2" destOrd="0" parTransId="{98A79663-14EE-4431-8A11-8348BAE0249F}" sibTransId="{71A5E4CB-8D16-49B9-A3B8-499F9B0CF80D}"/>
    <dgm:cxn modelId="{0A3F0ECD-32FE-4F50-A0A1-C83F64ECCE75}" type="presOf" srcId="{7233281F-1320-4C3A-8DE0-661519D88400}" destId="{947CE523-502D-45C4-BC28-AEDF04664051}" srcOrd="0" destOrd="1" presId="urn:microsoft.com/office/officeart/2005/8/layout/hChevron3"/>
    <dgm:cxn modelId="{AABD1EDA-8CA1-4AD1-97AF-2541280CA09C}" type="presOf" srcId="{8C24CEA3-3A67-4168-B264-C62AD4B8B93C}" destId="{EE9FD85D-902B-465D-9656-C695DF875870}" srcOrd="0" destOrd="2" presId="urn:microsoft.com/office/officeart/2005/8/layout/hChevron3"/>
    <dgm:cxn modelId="{86F84CFA-D21E-4DE0-9BEB-CDD471B4A842}" srcId="{89ED6BDE-6108-4B40-BE84-1B980AA9897E}" destId="{8C24CEA3-3A67-4168-B264-C62AD4B8B93C}" srcOrd="1" destOrd="0" parTransId="{A7B73A86-0FC2-4FEE-B2F6-65C149728E66}" sibTransId="{9B312E57-56C6-4C1E-BB70-B828532089B5}"/>
    <dgm:cxn modelId="{2FC941D4-6756-4A15-8DBE-A29DE4837E45}" type="presOf" srcId="{89ED6BDE-6108-4B40-BE84-1B980AA9897E}" destId="{EE9FD85D-902B-465D-9656-C695DF875870}" srcOrd="0" destOrd="0" presId="urn:microsoft.com/office/officeart/2005/8/layout/hChevron3"/>
    <dgm:cxn modelId="{3E254B9E-269F-4344-9C75-01EEF0F859F4}" type="presOf" srcId="{84284BED-E94D-455B-9E4D-66E815DB4DF1}" destId="{947CE523-502D-45C4-BC28-AEDF04664051}" srcOrd="0" destOrd="2" presId="urn:microsoft.com/office/officeart/2005/8/layout/hChevron3"/>
    <dgm:cxn modelId="{D6942F44-7120-4914-848D-F7E356FBC15D}" type="presParOf" srcId="{B27E6604-A1B4-417E-8A1F-8FDF892C9956}" destId="{947CE523-502D-45C4-BC28-AEDF04664051}" srcOrd="0" destOrd="0" presId="urn:microsoft.com/office/officeart/2005/8/layout/hChevron3"/>
    <dgm:cxn modelId="{2D846101-9187-4C65-A42E-4CDEE2F0CA55}" type="presParOf" srcId="{B27E6604-A1B4-417E-8A1F-8FDF892C9956}" destId="{208FE53E-09D3-4817-B49C-37C839F11D61}" srcOrd="1" destOrd="0" presId="urn:microsoft.com/office/officeart/2005/8/layout/hChevron3"/>
    <dgm:cxn modelId="{18DE71B4-BFE9-4E49-8636-C60040BFB719}" type="presParOf" srcId="{B27E6604-A1B4-417E-8A1F-8FDF892C9956}" destId="{51F1D9C5-4F55-4AA4-B1DB-3E74394CC6B5}" srcOrd="2" destOrd="0" presId="urn:microsoft.com/office/officeart/2005/8/layout/hChevron3"/>
    <dgm:cxn modelId="{3FC8334A-197A-4698-96CD-2B5EEBF88A5C}" type="presParOf" srcId="{B27E6604-A1B4-417E-8A1F-8FDF892C9956}" destId="{CA461187-D37C-4553-B61B-609FEC6B7271}" srcOrd="3" destOrd="0" presId="urn:microsoft.com/office/officeart/2005/8/layout/hChevron3"/>
    <dgm:cxn modelId="{8EDE7008-2C79-4E3E-A6C5-359BB3BFF0A2}" type="presParOf" srcId="{B27E6604-A1B4-417E-8A1F-8FDF892C9956}" destId="{EE9FD85D-902B-465D-9656-C695DF87587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F3859C-EE0C-4F11-9A39-B147DFC5FEE6}" type="doc">
      <dgm:prSet loTypeId="urn:microsoft.com/office/officeart/2005/8/layout/defaul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5F86377C-D26E-4859-AB98-709B68C6CA2B}">
      <dgm:prSet/>
      <dgm:spPr/>
      <dgm:t>
        <a:bodyPr/>
        <a:lstStyle/>
        <a:p>
          <a:pPr rtl="0"/>
          <a:r>
            <a:rPr lang="en-US" dirty="0" smtClean="0"/>
            <a:t>Acquiring Statistics</a:t>
          </a:r>
          <a:endParaRPr lang="en-US" dirty="0"/>
        </a:p>
      </dgm:t>
    </dgm:pt>
    <dgm:pt modelId="{8348742C-FB2C-435B-8CF8-010E70079FBB}" type="parTrans" cxnId="{73BBF0A6-EFBA-4BB3-8714-9B3B55EE0F75}">
      <dgm:prSet/>
      <dgm:spPr/>
      <dgm:t>
        <a:bodyPr/>
        <a:lstStyle/>
        <a:p>
          <a:endParaRPr lang="en-US"/>
        </a:p>
      </dgm:t>
    </dgm:pt>
    <dgm:pt modelId="{F9FBE230-C967-4A67-8A27-CE2E0A4098FB}" type="sibTrans" cxnId="{73BBF0A6-EFBA-4BB3-8714-9B3B55EE0F75}">
      <dgm:prSet/>
      <dgm:spPr/>
      <dgm:t>
        <a:bodyPr/>
        <a:lstStyle/>
        <a:p>
          <a:endParaRPr lang="en-US"/>
        </a:p>
      </dgm:t>
    </dgm:pt>
    <dgm:pt modelId="{6174A5BC-B6BC-4B10-B7A4-AD94A72FC150}">
      <dgm:prSet/>
      <dgm:spPr/>
      <dgm:t>
        <a:bodyPr/>
        <a:lstStyle/>
        <a:p>
          <a:pPr rtl="0"/>
          <a:r>
            <a:rPr lang="en-US" smtClean="0"/>
            <a:t>Searching Posters</a:t>
          </a:r>
          <a:endParaRPr lang="en-US"/>
        </a:p>
      </dgm:t>
    </dgm:pt>
    <dgm:pt modelId="{356D3091-F06F-4688-8D83-4BAD574DF74B}" type="parTrans" cxnId="{4607F013-5B2D-45EB-B590-DD5D5263A7F7}">
      <dgm:prSet/>
      <dgm:spPr/>
      <dgm:t>
        <a:bodyPr/>
        <a:lstStyle/>
        <a:p>
          <a:endParaRPr lang="en-US"/>
        </a:p>
      </dgm:t>
    </dgm:pt>
    <dgm:pt modelId="{6B7A911D-7F4D-475F-B2B8-DC9E19C4A8BE}" type="sibTrans" cxnId="{4607F013-5B2D-45EB-B590-DD5D5263A7F7}">
      <dgm:prSet/>
      <dgm:spPr/>
      <dgm:t>
        <a:bodyPr/>
        <a:lstStyle/>
        <a:p>
          <a:endParaRPr lang="en-US"/>
        </a:p>
      </dgm:t>
    </dgm:pt>
    <dgm:pt modelId="{54C54D72-F6FF-44CA-9021-E1A0BBD29FFA}">
      <dgm:prSet/>
      <dgm:spPr/>
      <dgm:t>
        <a:bodyPr/>
        <a:lstStyle/>
        <a:p>
          <a:pPr rtl="0"/>
          <a:r>
            <a:rPr lang="en-US" smtClean="0"/>
            <a:t>Filtering Posters</a:t>
          </a:r>
          <a:endParaRPr lang="en-US"/>
        </a:p>
      </dgm:t>
    </dgm:pt>
    <dgm:pt modelId="{7C56F2C5-B844-4059-8E7C-8AEE335ACBC9}" type="parTrans" cxnId="{52509BB0-A5F7-42DE-B79B-A7D7B7CE9D59}">
      <dgm:prSet/>
      <dgm:spPr/>
      <dgm:t>
        <a:bodyPr/>
        <a:lstStyle/>
        <a:p>
          <a:endParaRPr lang="en-US"/>
        </a:p>
      </dgm:t>
    </dgm:pt>
    <dgm:pt modelId="{EBEF17FC-7D29-4678-8B5A-129B980DC6E3}" type="sibTrans" cxnId="{52509BB0-A5F7-42DE-B79B-A7D7B7CE9D59}">
      <dgm:prSet/>
      <dgm:spPr/>
      <dgm:t>
        <a:bodyPr/>
        <a:lstStyle/>
        <a:p>
          <a:endParaRPr lang="en-US"/>
        </a:p>
      </dgm:t>
    </dgm:pt>
    <dgm:pt modelId="{4AB3F055-0976-4030-BC72-2F12651C50BE}">
      <dgm:prSet/>
      <dgm:spPr/>
      <dgm:t>
        <a:bodyPr/>
        <a:lstStyle/>
        <a:p>
          <a:pPr rtl="0"/>
          <a:r>
            <a:rPr lang="en-US" smtClean="0"/>
            <a:t>Clear Presentation</a:t>
          </a:r>
          <a:endParaRPr lang="en-US"/>
        </a:p>
      </dgm:t>
    </dgm:pt>
    <dgm:pt modelId="{8E9B40F8-73C9-40A1-BB4A-C76CA67C461A}" type="parTrans" cxnId="{CF918DAD-9845-48CB-9B6D-06F309FF2727}">
      <dgm:prSet/>
      <dgm:spPr/>
      <dgm:t>
        <a:bodyPr/>
        <a:lstStyle/>
        <a:p>
          <a:endParaRPr lang="en-US"/>
        </a:p>
      </dgm:t>
    </dgm:pt>
    <dgm:pt modelId="{6F632DA8-2C34-425B-A44F-6829056F2CAE}" type="sibTrans" cxnId="{CF918DAD-9845-48CB-9B6D-06F309FF2727}">
      <dgm:prSet/>
      <dgm:spPr/>
      <dgm:t>
        <a:bodyPr/>
        <a:lstStyle/>
        <a:p>
          <a:endParaRPr lang="en-US"/>
        </a:p>
      </dgm:t>
    </dgm:pt>
    <dgm:pt modelId="{1E7DD562-333C-4497-9BA3-B8E4D64E0828}">
      <dgm:prSet/>
      <dgm:spPr/>
      <dgm:t>
        <a:bodyPr/>
        <a:lstStyle/>
        <a:p>
          <a:pPr rtl="0"/>
          <a:r>
            <a:rPr lang="en-US" smtClean="0"/>
            <a:t>Private Posters</a:t>
          </a:r>
          <a:endParaRPr lang="en-US"/>
        </a:p>
      </dgm:t>
    </dgm:pt>
    <dgm:pt modelId="{C8EA26B2-2040-40EE-B92B-F6E5DE79DA96}" type="parTrans" cxnId="{BB988B16-87B0-469F-B3EA-3B0F6F77E51D}">
      <dgm:prSet/>
      <dgm:spPr/>
      <dgm:t>
        <a:bodyPr/>
        <a:lstStyle/>
        <a:p>
          <a:endParaRPr lang="en-US"/>
        </a:p>
      </dgm:t>
    </dgm:pt>
    <dgm:pt modelId="{6A50C3BA-077D-4005-8AFE-5683ED9B324D}" type="sibTrans" cxnId="{BB988B16-87B0-469F-B3EA-3B0F6F77E51D}">
      <dgm:prSet/>
      <dgm:spPr/>
      <dgm:t>
        <a:bodyPr/>
        <a:lstStyle/>
        <a:p>
          <a:endParaRPr lang="en-US"/>
        </a:p>
      </dgm:t>
    </dgm:pt>
    <dgm:pt modelId="{D293C632-F67D-41EC-8C7C-4647473A403A}" type="pres">
      <dgm:prSet presAssocID="{CAF3859C-EE0C-4F11-9A39-B147DFC5FE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C620EF-8E04-48BA-A873-9858B5439BAD}" type="pres">
      <dgm:prSet presAssocID="{5F86377C-D26E-4859-AB98-709B68C6CA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90DFA-2FD7-43E3-AF46-205291504D36}" type="pres">
      <dgm:prSet presAssocID="{F9FBE230-C967-4A67-8A27-CE2E0A4098FB}" presName="sibTrans" presStyleCnt="0"/>
      <dgm:spPr/>
    </dgm:pt>
    <dgm:pt modelId="{E87DC83D-F298-4ED8-A6B9-B6D686798043}" type="pres">
      <dgm:prSet presAssocID="{6174A5BC-B6BC-4B10-B7A4-AD94A72FC15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3354B-CCE0-455E-B19F-A0C9C6C0F410}" type="pres">
      <dgm:prSet presAssocID="{6B7A911D-7F4D-475F-B2B8-DC9E19C4A8BE}" presName="sibTrans" presStyleCnt="0"/>
      <dgm:spPr/>
    </dgm:pt>
    <dgm:pt modelId="{89BA4A81-4C93-43F8-B3EF-E4A6A09F6715}" type="pres">
      <dgm:prSet presAssocID="{54C54D72-F6FF-44CA-9021-E1A0BBD29FF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5F769-37E9-4A43-BAEB-395A16C738E4}" type="pres">
      <dgm:prSet presAssocID="{EBEF17FC-7D29-4678-8B5A-129B980DC6E3}" presName="sibTrans" presStyleCnt="0"/>
      <dgm:spPr/>
    </dgm:pt>
    <dgm:pt modelId="{6B1BDD46-39CA-4E02-B8A9-F34634F13438}" type="pres">
      <dgm:prSet presAssocID="{4AB3F055-0976-4030-BC72-2F12651C50B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B330F-B513-4FD8-A83C-F479A74BB7A8}" type="pres">
      <dgm:prSet presAssocID="{6F632DA8-2C34-425B-A44F-6829056F2CAE}" presName="sibTrans" presStyleCnt="0"/>
      <dgm:spPr/>
    </dgm:pt>
    <dgm:pt modelId="{C25CAD5A-68B6-487D-9284-540C8000A528}" type="pres">
      <dgm:prSet presAssocID="{1E7DD562-333C-4497-9BA3-B8E4D64E082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509BB0-A5F7-42DE-B79B-A7D7B7CE9D59}" srcId="{CAF3859C-EE0C-4F11-9A39-B147DFC5FEE6}" destId="{54C54D72-F6FF-44CA-9021-E1A0BBD29FFA}" srcOrd="2" destOrd="0" parTransId="{7C56F2C5-B844-4059-8E7C-8AEE335ACBC9}" sibTransId="{EBEF17FC-7D29-4678-8B5A-129B980DC6E3}"/>
    <dgm:cxn modelId="{C82E72EB-FB84-4CCB-AA3D-2782A766735E}" type="presOf" srcId="{5F86377C-D26E-4859-AB98-709B68C6CA2B}" destId="{2DC620EF-8E04-48BA-A873-9858B5439BAD}" srcOrd="0" destOrd="0" presId="urn:microsoft.com/office/officeart/2005/8/layout/default"/>
    <dgm:cxn modelId="{19FD5232-9309-4462-9A15-5835BBCF2F59}" type="presOf" srcId="{4AB3F055-0976-4030-BC72-2F12651C50BE}" destId="{6B1BDD46-39CA-4E02-B8A9-F34634F13438}" srcOrd="0" destOrd="0" presId="urn:microsoft.com/office/officeart/2005/8/layout/default"/>
    <dgm:cxn modelId="{27714130-55D9-4ECC-88FF-FB6DB526E395}" type="presOf" srcId="{54C54D72-F6FF-44CA-9021-E1A0BBD29FFA}" destId="{89BA4A81-4C93-43F8-B3EF-E4A6A09F6715}" srcOrd="0" destOrd="0" presId="urn:microsoft.com/office/officeart/2005/8/layout/default"/>
    <dgm:cxn modelId="{AB4DDF68-6D78-4954-B06D-DC15323622FB}" type="presOf" srcId="{1E7DD562-333C-4497-9BA3-B8E4D64E0828}" destId="{C25CAD5A-68B6-487D-9284-540C8000A528}" srcOrd="0" destOrd="0" presId="urn:microsoft.com/office/officeart/2005/8/layout/default"/>
    <dgm:cxn modelId="{BB988B16-87B0-469F-B3EA-3B0F6F77E51D}" srcId="{CAF3859C-EE0C-4F11-9A39-B147DFC5FEE6}" destId="{1E7DD562-333C-4497-9BA3-B8E4D64E0828}" srcOrd="4" destOrd="0" parTransId="{C8EA26B2-2040-40EE-B92B-F6E5DE79DA96}" sibTransId="{6A50C3BA-077D-4005-8AFE-5683ED9B324D}"/>
    <dgm:cxn modelId="{CF918DAD-9845-48CB-9B6D-06F309FF2727}" srcId="{CAF3859C-EE0C-4F11-9A39-B147DFC5FEE6}" destId="{4AB3F055-0976-4030-BC72-2F12651C50BE}" srcOrd="3" destOrd="0" parTransId="{8E9B40F8-73C9-40A1-BB4A-C76CA67C461A}" sibTransId="{6F632DA8-2C34-425B-A44F-6829056F2CAE}"/>
    <dgm:cxn modelId="{68926904-E906-410B-B7CD-EC90D9EE01CD}" type="presOf" srcId="{CAF3859C-EE0C-4F11-9A39-B147DFC5FEE6}" destId="{D293C632-F67D-41EC-8C7C-4647473A403A}" srcOrd="0" destOrd="0" presId="urn:microsoft.com/office/officeart/2005/8/layout/default"/>
    <dgm:cxn modelId="{D6C6636B-5242-4767-8D98-EA0CD5CF2111}" type="presOf" srcId="{6174A5BC-B6BC-4B10-B7A4-AD94A72FC150}" destId="{E87DC83D-F298-4ED8-A6B9-B6D686798043}" srcOrd="0" destOrd="0" presId="urn:microsoft.com/office/officeart/2005/8/layout/default"/>
    <dgm:cxn modelId="{73BBF0A6-EFBA-4BB3-8714-9B3B55EE0F75}" srcId="{CAF3859C-EE0C-4F11-9A39-B147DFC5FEE6}" destId="{5F86377C-D26E-4859-AB98-709B68C6CA2B}" srcOrd="0" destOrd="0" parTransId="{8348742C-FB2C-435B-8CF8-010E70079FBB}" sibTransId="{F9FBE230-C967-4A67-8A27-CE2E0A4098FB}"/>
    <dgm:cxn modelId="{4607F013-5B2D-45EB-B590-DD5D5263A7F7}" srcId="{CAF3859C-EE0C-4F11-9A39-B147DFC5FEE6}" destId="{6174A5BC-B6BC-4B10-B7A4-AD94A72FC150}" srcOrd="1" destOrd="0" parTransId="{356D3091-F06F-4688-8D83-4BAD574DF74B}" sibTransId="{6B7A911D-7F4D-475F-B2B8-DC9E19C4A8BE}"/>
    <dgm:cxn modelId="{76D4E1D1-56C0-4746-9B36-226C0533ECAB}" type="presParOf" srcId="{D293C632-F67D-41EC-8C7C-4647473A403A}" destId="{2DC620EF-8E04-48BA-A873-9858B5439BAD}" srcOrd="0" destOrd="0" presId="urn:microsoft.com/office/officeart/2005/8/layout/default"/>
    <dgm:cxn modelId="{7242C608-5520-4C47-9528-37B1002F37FC}" type="presParOf" srcId="{D293C632-F67D-41EC-8C7C-4647473A403A}" destId="{5ED90DFA-2FD7-43E3-AF46-205291504D36}" srcOrd="1" destOrd="0" presId="urn:microsoft.com/office/officeart/2005/8/layout/default"/>
    <dgm:cxn modelId="{114A2F9C-6E5E-4E1D-B529-2197856187FB}" type="presParOf" srcId="{D293C632-F67D-41EC-8C7C-4647473A403A}" destId="{E87DC83D-F298-4ED8-A6B9-B6D686798043}" srcOrd="2" destOrd="0" presId="urn:microsoft.com/office/officeart/2005/8/layout/default"/>
    <dgm:cxn modelId="{408F973F-C730-4CA2-8725-BBA850591AE5}" type="presParOf" srcId="{D293C632-F67D-41EC-8C7C-4647473A403A}" destId="{E903354B-CCE0-455E-B19F-A0C9C6C0F410}" srcOrd="3" destOrd="0" presId="urn:microsoft.com/office/officeart/2005/8/layout/default"/>
    <dgm:cxn modelId="{0A8E0B3F-4B47-4029-86F1-A333A51CB423}" type="presParOf" srcId="{D293C632-F67D-41EC-8C7C-4647473A403A}" destId="{89BA4A81-4C93-43F8-B3EF-E4A6A09F6715}" srcOrd="4" destOrd="0" presId="urn:microsoft.com/office/officeart/2005/8/layout/default"/>
    <dgm:cxn modelId="{6EB52EC4-4196-4DE3-A9B5-7704AB1B0548}" type="presParOf" srcId="{D293C632-F67D-41EC-8C7C-4647473A403A}" destId="{13A5F769-37E9-4A43-BAEB-395A16C738E4}" srcOrd="5" destOrd="0" presId="urn:microsoft.com/office/officeart/2005/8/layout/default"/>
    <dgm:cxn modelId="{A9275BDB-4640-4CEE-A212-0F6A59269F0A}" type="presParOf" srcId="{D293C632-F67D-41EC-8C7C-4647473A403A}" destId="{6B1BDD46-39CA-4E02-B8A9-F34634F13438}" srcOrd="6" destOrd="0" presId="urn:microsoft.com/office/officeart/2005/8/layout/default"/>
    <dgm:cxn modelId="{D5F483E6-B916-4A10-8071-26BAACD1E88D}" type="presParOf" srcId="{D293C632-F67D-41EC-8C7C-4647473A403A}" destId="{922B330F-B513-4FD8-A83C-F479A74BB7A8}" srcOrd="7" destOrd="0" presId="urn:microsoft.com/office/officeart/2005/8/layout/default"/>
    <dgm:cxn modelId="{414525D7-6B72-4208-9B0C-F8A118F8C2E8}" type="presParOf" srcId="{D293C632-F67D-41EC-8C7C-4647473A403A}" destId="{C25CAD5A-68B6-487D-9284-540C8000A52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DDD745-8BE8-4B5E-8B4F-7E09E8E27F20}" type="doc">
      <dgm:prSet loTypeId="urn:microsoft.com/office/officeart/2008/layout/VerticalAccent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51F0507-3022-4C7D-A391-C0D5C298E89E}">
      <dgm:prSet/>
      <dgm:spPr/>
      <dgm:t>
        <a:bodyPr/>
        <a:lstStyle/>
        <a:p>
          <a:pPr rtl="0"/>
          <a:r>
            <a:rPr lang="en-US" smtClean="0"/>
            <a:t>Manual ballot creation</a:t>
          </a:r>
          <a:endParaRPr lang="en-US"/>
        </a:p>
      </dgm:t>
    </dgm:pt>
    <dgm:pt modelId="{97348769-92A9-46C4-98CF-A8B9A466529E}" type="parTrans" cxnId="{4CE2CB54-B1EE-44D4-8F4E-FD3681FE345E}">
      <dgm:prSet/>
      <dgm:spPr/>
      <dgm:t>
        <a:bodyPr/>
        <a:lstStyle/>
        <a:p>
          <a:endParaRPr lang="en-US"/>
        </a:p>
      </dgm:t>
    </dgm:pt>
    <dgm:pt modelId="{F7FE10E9-58DA-48B0-9128-52C37B10479E}" type="sibTrans" cxnId="{4CE2CB54-B1EE-44D4-8F4E-FD3681FE345E}">
      <dgm:prSet/>
      <dgm:spPr/>
      <dgm:t>
        <a:bodyPr/>
        <a:lstStyle/>
        <a:p>
          <a:endParaRPr lang="en-US"/>
        </a:p>
      </dgm:t>
    </dgm:pt>
    <dgm:pt modelId="{C9029C60-DCB7-4A53-BFFB-318A2090FC95}">
      <dgm:prSet/>
      <dgm:spPr/>
      <dgm:t>
        <a:bodyPr/>
        <a:lstStyle/>
        <a:p>
          <a:pPr rtl="0"/>
          <a:r>
            <a:rPr lang="en-US" smtClean="0"/>
            <a:t>Every reviewer needed authentication</a:t>
          </a:r>
          <a:endParaRPr lang="en-US"/>
        </a:p>
      </dgm:t>
    </dgm:pt>
    <dgm:pt modelId="{9B8D2B52-462C-4F4A-8952-EDA02F94BE5B}" type="parTrans" cxnId="{C9F012D3-2B0E-4A7F-9A67-E49B23E441F4}">
      <dgm:prSet/>
      <dgm:spPr/>
      <dgm:t>
        <a:bodyPr/>
        <a:lstStyle/>
        <a:p>
          <a:endParaRPr lang="en-US"/>
        </a:p>
      </dgm:t>
    </dgm:pt>
    <dgm:pt modelId="{EB5AF278-EAC6-4521-B29E-5320CCFE1D87}" type="sibTrans" cxnId="{C9F012D3-2B0E-4A7F-9A67-E49B23E441F4}">
      <dgm:prSet/>
      <dgm:spPr/>
      <dgm:t>
        <a:bodyPr/>
        <a:lstStyle/>
        <a:p>
          <a:endParaRPr lang="en-US"/>
        </a:p>
      </dgm:t>
    </dgm:pt>
    <dgm:pt modelId="{F63E7EC8-760A-4BBE-A9BD-3E25B927704E}">
      <dgm:prSet/>
      <dgm:spPr/>
      <dgm:t>
        <a:bodyPr/>
        <a:lstStyle/>
        <a:p>
          <a:pPr rtl="0"/>
          <a:r>
            <a:rPr lang="en-US" dirty="0" smtClean="0"/>
            <a:t>No history of past winners</a:t>
          </a:r>
          <a:endParaRPr lang="en-US" dirty="0"/>
        </a:p>
      </dgm:t>
    </dgm:pt>
    <dgm:pt modelId="{4251D051-F208-486D-8134-ACA608627580}" type="parTrans" cxnId="{1254D36F-0053-4809-8669-62C97D9A6009}">
      <dgm:prSet/>
      <dgm:spPr/>
      <dgm:t>
        <a:bodyPr/>
        <a:lstStyle/>
        <a:p>
          <a:endParaRPr lang="en-US"/>
        </a:p>
      </dgm:t>
    </dgm:pt>
    <dgm:pt modelId="{6B3F8469-4281-470F-BAE9-F5946D0D4187}" type="sibTrans" cxnId="{1254D36F-0053-4809-8669-62C97D9A6009}">
      <dgm:prSet/>
      <dgm:spPr/>
      <dgm:t>
        <a:bodyPr/>
        <a:lstStyle/>
        <a:p>
          <a:endParaRPr lang="en-US"/>
        </a:p>
      </dgm:t>
    </dgm:pt>
    <dgm:pt modelId="{60417436-3C6D-4FFA-B6B7-C6A3015EBE1B}" type="pres">
      <dgm:prSet presAssocID="{ECDDD745-8BE8-4B5E-8B4F-7E09E8E27F2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B99F8A3A-9EAA-4C2D-BBBA-BAC7AB41CDE0}" type="pres">
      <dgm:prSet presAssocID="{E51F0507-3022-4C7D-A391-C0D5C298E89E}" presName="parenttextcomposite" presStyleCnt="0"/>
      <dgm:spPr/>
    </dgm:pt>
    <dgm:pt modelId="{F33CAB1E-FBFF-4841-91CB-5C8616AB2484}" type="pres">
      <dgm:prSet presAssocID="{E51F0507-3022-4C7D-A391-C0D5C298E89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3FB26-F088-4044-A5B1-C4C1C10084E5}" type="pres">
      <dgm:prSet presAssocID="{E51F0507-3022-4C7D-A391-C0D5C298E89E}" presName="parallelogramComposite" presStyleCnt="0"/>
      <dgm:spPr/>
    </dgm:pt>
    <dgm:pt modelId="{B8883BEC-5AEB-44F1-A20D-330CFF73305E}" type="pres">
      <dgm:prSet presAssocID="{E51F0507-3022-4C7D-A391-C0D5C298E89E}" presName="parallelogram1" presStyleLbl="alignNode1" presStyleIdx="0" presStyleCnt="21"/>
      <dgm:spPr/>
    </dgm:pt>
    <dgm:pt modelId="{060F4115-E4D3-4394-96F2-AF56B0589E93}" type="pres">
      <dgm:prSet presAssocID="{E51F0507-3022-4C7D-A391-C0D5C298E89E}" presName="parallelogram2" presStyleLbl="alignNode1" presStyleIdx="1" presStyleCnt="21"/>
      <dgm:spPr/>
    </dgm:pt>
    <dgm:pt modelId="{6EA5B305-676C-439B-8CBB-E618DECF7952}" type="pres">
      <dgm:prSet presAssocID="{E51F0507-3022-4C7D-A391-C0D5C298E89E}" presName="parallelogram3" presStyleLbl="alignNode1" presStyleIdx="2" presStyleCnt="21"/>
      <dgm:spPr/>
    </dgm:pt>
    <dgm:pt modelId="{A749B69D-E855-4A93-B938-06FF7997BA0B}" type="pres">
      <dgm:prSet presAssocID="{E51F0507-3022-4C7D-A391-C0D5C298E89E}" presName="parallelogram4" presStyleLbl="alignNode1" presStyleIdx="3" presStyleCnt="21"/>
      <dgm:spPr/>
    </dgm:pt>
    <dgm:pt modelId="{DCB1FA90-98FB-4E37-90D6-655CFEB2E9A8}" type="pres">
      <dgm:prSet presAssocID="{E51F0507-3022-4C7D-A391-C0D5C298E89E}" presName="parallelogram5" presStyleLbl="alignNode1" presStyleIdx="4" presStyleCnt="21"/>
      <dgm:spPr/>
    </dgm:pt>
    <dgm:pt modelId="{B3D9C961-D2FD-4CAF-A83B-FA722E8BDB68}" type="pres">
      <dgm:prSet presAssocID="{E51F0507-3022-4C7D-A391-C0D5C298E89E}" presName="parallelogram6" presStyleLbl="alignNode1" presStyleIdx="5" presStyleCnt="21"/>
      <dgm:spPr/>
    </dgm:pt>
    <dgm:pt modelId="{D2CD9D5C-C198-42E7-900C-8B71405A59CC}" type="pres">
      <dgm:prSet presAssocID="{E51F0507-3022-4C7D-A391-C0D5C298E89E}" presName="parallelogram7" presStyleLbl="alignNode1" presStyleIdx="6" presStyleCnt="21"/>
      <dgm:spPr/>
    </dgm:pt>
    <dgm:pt modelId="{2860D12A-1227-42B8-96AC-A0BC7F3F6C60}" type="pres">
      <dgm:prSet presAssocID="{F7FE10E9-58DA-48B0-9128-52C37B10479E}" presName="sibTrans" presStyleCnt="0"/>
      <dgm:spPr/>
    </dgm:pt>
    <dgm:pt modelId="{A48AC241-4E0A-4543-BFE5-DE16E8ED82AC}" type="pres">
      <dgm:prSet presAssocID="{C9029C60-DCB7-4A53-BFFB-318A2090FC95}" presName="parenttextcomposite" presStyleCnt="0"/>
      <dgm:spPr/>
    </dgm:pt>
    <dgm:pt modelId="{6F4626B3-B2A5-43DF-857E-8EEC1538A371}" type="pres">
      <dgm:prSet presAssocID="{C9029C60-DCB7-4A53-BFFB-318A2090FC9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E15C1-B1E1-4807-9E7F-E190E88F941A}" type="pres">
      <dgm:prSet presAssocID="{C9029C60-DCB7-4A53-BFFB-318A2090FC95}" presName="parallelogramComposite" presStyleCnt="0"/>
      <dgm:spPr/>
    </dgm:pt>
    <dgm:pt modelId="{8A628790-EE50-4DC8-B41D-F8DEA15AD3A2}" type="pres">
      <dgm:prSet presAssocID="{C9029C60-DCB7-4A53-BFFB-318A2090FC95}" presName="parallelogram1" presStyleLbl="alignNode1" presStyleIdx="7" presStyleCnt="21"/>
      <dgm:spPr/>
    </dgm:pt>
    <dgm:pt modelId="{7B30013C-FACE-4F3A-A2B1-98D45C7B2D0F}" type="pres">
      <dgm:prSet presAssocID="{C9029C60-DCB7-4A53-BFFB-318A2090FC95}" presName="parallelogram2" presStyleLbl="alignNode1" presStyleIdx="8" presStyleCnt="21"/>
      <dgm:spPr/>
    </dgm:pt>
    <dgm:pt modelId="{712E2143-FA3D-46A1-91B0-8C8F5968E1FB}" type="pres">
      <dgm:prSet presAssocID="{C9029C60-DCB7-4A53-BFFB-318A2090FC95}" presName="parallelogram3" presStyleLbl="alignNode1" presStyleIdx="9" presStyleCnt="21"/>
      <dgm:spPr/>
    </dgm:pt>
    <dgm:pt modelId="{7CF2CF08-FD5C-4413-908D-F43ADA7F4EC6}" type="pres">
      <dgm:prSet presAssocID="{C9029C60-DCB7-4A53-BFFB-318A2090FC95}" presName="parallelogram4" presStyleLbl="alignNode1" presStyleIdx="10" presStyleCnt="21"/>
      <dgm:spPr/>
    </dgm:pt>
    <dgm:pt modelId="{F4161E6D-425A-4620-B430-6A38079F53B9}" type="pres">
      <dgm:prSet presAssocID="{C9029C60-DCB7-4A53-BFFB-318A2090FC95}" presName="parallelogram5" presStyleLbl="alignNode1" presStyleIdx="11" presStyleCnt="21"/>
      <dgm:spPr/>
    </dgm:pt>
    <dgm:pt modelId="{B48DB3DF-5BA7-4827-AFAE-25F1C9BA63B2}" type="pres">
      <dgm:prSet presAssocID="{C9029C60-DCB7-4A53-BFFB-318A2090FC95}" presName="parallelogram6" presStyleLbl="alignNode1" presStyleIdx="12" presStyleCnt="21"/>
      <dgm:spPr/>
    </dgm:pt>
    <dgm:pt modelId="{C4E48BF2-D375-4E45-832C-E4544849E528}" type="pres">
      <dgm:prSet presAssocID="{C9029C60-DCB7-4A53-BFFB-318A2090FC95}" presName="parallelogram7" presStyleLbl="alignNode1" presStyleIdx="13" presStyleCnt="21"/>
      <dgm:spPr/>
    </dgm:pt>
    <dgm:pt modelId="{0FD785D5-B7C6-41B3-A63A-2BF9DF8ABB7C}" type="pres">
      <dgm:prSet presAssocID="{EB5AF278-EAC6-4521-B29E-5320CCFE1D87}" presName="sibTrans" presStyleCnt="0"/>
      <dgm:spPr/>
    </dgm:pt>
    <dgm:pt modelId="{9C5A340A-C44C-4177-9A09-BAF400B08A70}" type="pres">
      <dgm:prSet presAssocID="{F63E7EC8-760A-4BBE-A9BD-3E25B927704E}" presName="parenttextcomposite" presStyleCnt="0"/>
      <dgm:spPr/>
    </dgm:pt>
    <dgm:pt modelId="{A64C9BE5-13F4-469A-B377-6A6F9913CF15}" type="pres">
      <dgm:prSet presAssocID="{F63E7EC8-760A-4BBE-A9BD-3E25B927704E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49EBD-7F32-45EF-B491-EA9A089B0C9B}" type="pres">
      <dgm:prSet presAssocID="{F63E7EC8-760A-4BBE-A9BD-3E25B927704E}" presName="parallelogramComposite" presStyleCnt="0"/>
      <dgm:spPr/>
    </dgm:pt>
    <dgm:pt modelId="{852D0D84-1B15-4ECC-A186-545574C003E1}" type="pres">
      <dgm:prSet presAssocID="{F63E7EC8-760A-4BBE-A9BD-3E25B927704E}" presName="parallelogram1" presStyleLbl="alignNode1" presStyleIdx="14" presStyleCnt="21"/>
      <dgm:spPr/>
    </dgm:pt>
    <dgm:pt modelId="{B8461FCD-1DAE-4F58-95E9-AAA0A7A5CED6}" type="pres">
      <dgm:prSet presAssocID="{F63E7EC8-760A-4BBE-A9BD-3E25B927704E}" presName="parallelogram2" presStyleLbl="alignNode1" presStyleIdx="15" presStyleCnt="21"/>
      <dgm:spPr/>
    </dgm:pt>
    <dgm:pt modelId="{DDD9FCD5-BF69-4C9D-B2AD-804D1B8E24DC}" type="pres">
      <dgm:prSet presAssocID="{F63E7EC8-760A-4BBE-A9BD-3E25B927704E}" presName="parallelogram3" presStyleLbl="alignNode1" presStyleIdx="16" presStyleCnt="21"/>
      <dgm:spPr/>
    </dgm:pt>
    <dgm:pt modelId="{EC85D24B-9592-44A1-85BC-47972E7357B0}" type="pres">
      <dgm:prSet presAssocID="{F63E7EC8-760A-4BBE-A9BD-3E25B927704E}" presName="parallelogram4" presStyleLbl="alignNode1" presStyleIdx="17" presStyleCnt="21"/>
      <dgm:spPr/>
    </dgm:pt>
    <dgm:pt modelId="{A5537FD7-CE49-4D22-ADFC-04E8D5A06F06}" type="pres">
      <dgm:prSet presAssocID="{F63E7EC8-760A-4BBE-A9BD-3E25B927704E}" presName="parallelogram5" presStyleLbl="alignNode1" presStyleIdx="18" presStyleCnt="21"/>
      <dgm:spPr/>
    </dgm:pt>
    <dgm:pt modelId="{905BB9AC-82C0-415C-9D69-5BEB22BDDDD2}" type="pres">
      <dgm:prSet presAssocID="{F63E7EC8-760A-4BBE-A9BD-3E25B927704E}" presName="parallelogram6" presStyleLbl="alignNode1" presStyleIdx="19" presStyleCnt="21"/>
      <dgm:spPr/>
    </dgm:pt>
    <dgm:pt modelId="{DC0BE6EA-8388-41F5-8DF5-039BE08E28EF}" type="pres">
      <dgm:prSet presAssocID="{F63E7EC8-760A-4BBE-A9BD-3E25B927704E}" presName="parallelogram7" presStyleLbl="alignNode1" presStyleIdx="20" presStyleCnt="21"/>
      <dgm:spPr/>
    </dgm:pt>
  </dgm:ptLst>
  <dgm:cxnLst>
    <dgm:cxn modelId="{C9F012D3-2B0E-4A7F-9A67-E49B23E441F4}" srcId="{ECDDD745-8BE8-4B5E-8B4F-7E09E8E27F20}" destId="{C9029C60-DCB7-4A53-BFFB-318A2090FC95}" srcOrd="1" destOrd="0" parTransId="{9B8D2B52-462C-4F4A-8952-EDA02F94BE5B}" sibTransId="{EB5AF278-EAC6-4521-B29E-5320CCFE1D87}"/>
    <dgm:cxn modelId="{E6F89D0A-BF35-42C0-BB43-8DB6CF3FF999}" type="presOf" srcId="{E51F0507-3022-4C7D-A391-C0D5C298E89E}" destId="{F33CAB1E-FBFF-4841-91CB-5C8616AB2484}" srcOrd="0" destOrd="0" presId="urn:microsoft.com/office/officeart/2008/layout/VerticalAccentList"/>
    <dgm:cxn modelId="{1254D36F-0053-4809-8669-62C97D9A6009}" srcId="{ECDDD745-8BE8-4B5E-8B4F-7E09E8E27F20}" destId="{F63E7EC8-760A-4BBE-A9BD-3E25B927704E}" srcOrd="2" destOrd="0" parTransId="{4251D051-F208-486D-8134-ACA608627580}" sibTransId="{6B3F8469-4281-470F-BAE9-F5946D0D4187}"/>
    <dgm:cxn modelId="{4CE2CB54-B1EE-44D4-8F4E-FD3681FE345E}" srcId="{ECDDD745-8BE8-4B5E-8B4F-7E09E8E27F20}" destId="{E51F0507-3022-4C7D-A391-C0D5C298E89E}" srcOrd="0" destOrd="0" parTransId="{97348769-92A9-46C4-98CF-A8B9A466529E}" sibTransId="{F7FE10E9-58DA-48B0-9128-52C37B10479E}"/>
    <dgm:cxn modelId="{17D2183A-DD34-44DF-8A15-EAD6EF1C8820}" type="presOf" srcId="{F63E7EC8-760A-4BBE-A9BD-3E25B927704E}" destId="{A64C9BE5-13F4-469A-B377-6A6F9913CF15}" srcOrd="0" destOrd="0" presId="urn:microsoft.com/office/officeart/2008/layout/VerticalAccentList"/>
    <dgm:cxn modelId="{32934B26-8D1F-4472-9DCD-C1B7628AF0A1}" type="presOf" srcId="{C9029C60-DCB7-4A53-BFFB-318A2090FC95}" destId="{6F4626B3-B2A5-43DF-857E-8EEC1538A371}" srcOrd="0" destOrd="0" presId="urn:microsoft.com/office/officeart/2008/layout/VerticalAccentList"/>
    <dgm:cxn modelId="{A40EA09B-BEB5-4FDD-BFE5-92676B2D507D}" type="presOf" srcId="{ECDDD745-8BE8-4B5E-8B4F-7E09E8E27F20}" destId="{60417436-3C6D-4FFA-B6B7-C6A3015EBE1B}" srcOrd="0" destOrd="0" presId="urn:microsoft.com/office/officeart/2008/layout/VerticalAccentList"/>
    <dgm:cxn modelId="{BD38C024-D8BD-4E8A-B210-C81AE3C32463}" type="presParOf" srcId="{60417436-3C6D-4FFA-B6B7-C6A3015EBE1B}" destId="{B99F8A3A-9EAA-4C2D-BBBA-BAC7AB41CDE0}" srcOrd="0" destOrd="0" presId="urn:microsoft.com/office/officeart/2008/layout/VerticalAccentList"/>
    <dgm:cxn modelId="{552213E3-78E6-4500-925C-F6B88B43F3E8}" type="presParOf" srcId="{B99F8A3A-9EAA-4C2D-BBBA-BAC7AB41CDE0}" destId="{F33CAB1E-FBFF-4841-91CB-5C8616AB2484}" srcOrd="0" destOrd="0" presId="urn:microsoft.com/office/officeart/2008/layout/VerticalAccentList"/>
    <dgm:cxn modelId="{D4C0D0D4-D238-42D1-AC33-4927AE731DEF}" type="presParOf" srcId="{60417436-3C6D-4FFA-B6B7-C6A3015EBE1B}" destId="{2E23FB26-F088-4044-A5B1-C4C1C10084E5}" srcOrd="1" destOrd="0" presId="urn:microsoft.com/office/officeart/2008/layout/VerticalAccentList"/>
    <dgm:cxn modelId="{9F0FB6AE-7028-4355-A7C2-751DABBFFF03}" type="presParOf" srcId="{2E23FB26-F088-4044-A5B1-C4C1C10084E5}" destId="{B8883BEC-5AEB-44F1-A20D-330CFF73305E}" srcOrd="0" destOrd="0" presId="urn:microsoft.com/office/officeart/2008/layout/VerticalAccentList"/>
    <dgm:cxn modelId="{049309BE-F465-404E-957A-FB3374B829AB}" type="presParOf" srcId="{2E23FB26-F088-4044-A5B1-C4C1C10084E5}" destId="{060F4115-E4D3-4394-96F2-AF56B0589E93}" srcOrd="1" destOrd="0" presId="urn:microsoft.com/office/officeart/2008/layout/VerticalAccentList"/>
    <dgm:cxn modelId="{48124FCE-A043-4151-9892-84D8CED07849}" type="presParOf" srcId="{2E23FB26-F088-4044-A5B1-C4C1C10084E5}" destId="{6EA5B305-676C-439B-8CBB-E618DECF7952}" srcOrd="2" destOrd="0" presId="urn:microsoft.com/office/officeart/2008/layout/VerticalAccentList"/>
    <dgm:cxn modelId="{71F0E16E-2F45-42CA-ADDC-2845A5DB1829}" type="presParOf" srcId="{2E23FB26-F088-4044-A5B1-C4C1C10084E5}" destId="{A749B69D-E855-4A93-B938-06FF7997BA0B}" srcOrd="3" destOrd="0" presId="urn:microsoft.com/office/officeart/2008/layout/VerticalAccentList"/>
    <dgm:cxn modelId="{D86019E3-E361-4AEA-BCCA-AE649282C23D}" type="presParOf" srcId="{2E23FB26-F088-4044-A5B1-C4C1C10084E5}" destId="{DCB1FA90-98FB-4E37-90D6-655CFEB2E9A8}" srcOrd="4" destOrd="0" presId="urn:microsoft.com/office/officeart/2008/layout/VerticalAccentList"/>
    <dgm:cxn modelId="{2CC24EA1-AE68-432C-BFB4-3380451A729D}" type="presParOf" srcId="{2E23FB26-F088-4044-A5B1-C4C1C10084E5}" destId="{B3D9C961-D2FD-4CAF-A83B-FA722E8BDB68}" srcOrd="5" destOrd="0" presId="urn:microsoft.com/office/officeart/2008/layout/VerticalAccentList"/>
    <dgm:cxn modelId="{544E141B-55A4-4590-A053-F2E66F1C7EEA}" type="presParOf" srcId="{2E23FB26-F088-4044-A5B1-C4C1C10084E5}" destId="{D2CD9D5C-C198-42E7-900C-8B71405A59CC}" srcOrd="6" destOrd="0" presId="urn:microsoft.com/office/officeart/2008/layout/VerticalAccentList"/>
    <dgm:cxn modelId="{2050167C-3B12-4B11-B583-85879D5D65AD}" type="presParOf" srcId="{60417436-3C6D-4FFA-B6B7-C6A3015EBE1B}" destId="{2860D12A-1227-42B8-96AC-A0BC7F3F6C60}" srcOrd="2" destOrd="0" presId="urn:microsoft.com/office/officeart/2008/layout/VerticalAccentList"/>
    <dgm:cxn modelId="{4D971AEE-5597-4B29-A13C-512FC0019D3D}" type="presParOf" srcId="{60417436-3C6D-4FFA-B6B7-C6A3015EBE1B}" destId="{A48AC241-4E0A-4543-BFE5-DE16E8ED82AC}" srcOrd="3" destOrd="0" presId="urn:microsoft.com/office/officeart/2008/layout/VerticalAccentList"/>
    <dgm:cxn modelId="{093AD302-72FC-43E5-92A3-3D76C3E3A57C}" type="presParOf" srcId="{A48AC241-4E0A-4543-BFE5-DE16E8ED82AC}" destId="{6F4626B3-B2A5-43DF-857E-8EEC1538A371}" srcOrd="0" destOrd="0" presId="urn:microsoft.com/office/officeart/2008/layout/VerticalAccentList"/>
    <dgm:cxn modelId="{9B0D583C-E98C-46EC-9D80-BBC00C3953A4}" type="presParOf" srcId="{60417436-3C6D-4FFA-B6B7-C6A3015EBE1B}" destId="{A8BE15C1-B1E1-4807-9E7F-E190E88F941A}" srcOrd="4" destOrd="0" presId="urn:microsoft.com/office/officeart/2008/layout/VerticalAccentList"/>
    <dgm:cxn modelId="{70DD4785-73C3-4706-8CFB-0C740AB22D65}" type="presParOf" srcId="{A8BE15C1-B1E1-4807-9E7F-E190E88F941A}" destId="{8A628790-EE50-4DC8-B41D-F8DEA15AD3A2}" srcOrd="0" destOrd="0" presId="urn:microsoft.com/office/officeart/2008/layout/VerticalAccentList"/>
    <dgm:cxn modelId="{CAC17502-1AFA-4C53-AD35-6BE5750FF5B8}" type="presParOf" srcId="{A8BE15C1-B1E1-4807-9E7F-E190E88F941A}" destId="{7B30013C-FACE-4F3A-A2B1-98D45C7B2D0F}" srcOrd="1" destOrd="0" presId="urn:microsoft.com/office/officeart/2008/layout/VerticalAccentList"/>
    <dgm:cxn modelId="{B20A0432-3732-4789-97F6-593E2878B936}" type="presParOf" srcId="{A8BE15C1-B1E1-4807-9E7F-E190E88F941A}" destId="{712E2143-FA3D-46A1-91B0-8C8F5968E1FB}" srcOrd="2" destOrd="0" presId="urn:microsoft.com/office/officeart/2008/layout/VerticalAccentList"/>
    <dgm:cxn modelId="{DCCBF897-CCEC-4746-A5ED-8AF85C8CDE41}" type="presParOf" srcId="{A8BE15C1-B1E1-4807-9E7F-E190E88F941A}" destId="{7CF2CF08-FD5C-4413-908D-F43ADA7F4EC6}" srcOrd="3" destOrd="0" presId="urn:microsoft.com/office/officeart/2008/layout/VerticalAccentList"/>
    <dgm:cxn modelId="{6E5618E1-CC9E-4A1C-97AC-DC1ED29DEB8A}" type="presParOf" srcId="{A8BE15C1-B1E1-4807-9E7F-E190E88F941A}" destId="{F4161E6D-425A-4620-B430-6A38079F53B9}" srcOrd="4" destOrd="0" presId="urn:microsoft.com/office/officeart/2008/layout/VerticalAccentList"/>
    <dgm:cxn modelId="{F94773FB-26B2-4DE2-ACA9-A54071D10AC0}" type="presParOf" srcId="{A8BE15C1-B1E1-4807-9E7F-E190E88F941A}" destId="{B48DB3DF-5BA7-4827-AFAE-25F1C9BA63B2}" srcOrd="5" destOrd="0" presId="urn:microsoft.com/office/officeart/2008/layout/VerticalAccentList"/>
    <dgm:cxn modelId="{067F594B-D12A-46E9-A4FA-CEC5F69E980B}" type="presParOf" srcId="{A8BE15C1-B1E1-4807-9E7F-E190E88F941A}" destId="{C4E48BF2-D375-4E45-832C-E4544849E528}" srcOrd="6" destOrd="0" presId="urn:microsoft.com/office/officeart/2008/layout/VerticalAccentList"/>
    <dgm:cxn modelId="{82B15CEB-421B-4A8E-BE60-F595C07D13B0}" type="presParOf" srcId="{60417436-3C6D-4FFA-B6B7-C6A3015EBE1B}" destId="{0FD785D5-B7C6-41B3-A63A-2BF9DF8ABB7C}" srcOrd="5" destOrd="0" presId="urn:microsoft.com/office/officeart/2008/layout/VerticalAccentList"/>
    <dgm:cxn modelId="{A25EB32E-62AF-493D-8DBD-99D9EC9AEA16}" type="presParOf" srcId="{60417436-3C6D-4FFA-B6B7-C6A3015EBE1B}" destId="{9C5A340A-C44C-4177-9A09-BAF400B08A70}" srcOrd="6" destOrd="0" presId="urn:microsoft.com/office/officeart/2008/layout/VerticalAccentList"/>
    <dgm:cxn modelId="{8A5E7671-22D6-41C0-89D8-6F6249FA407D}" type="presParOf" srcId="{9C5A340A-C44C-4177-9A09-BAF400B08A70}" destId="{A64C9BE5-13F4-469A-B377-6A6F9913CF15}" srcOrd="0" destOrd="0" presId="urn:microsoft.com/office/officeart/2008/layout/VerticalAccentList"/>
    <dgm:cxn modelId="{3881A1CF-1484-4203-847B-D2F5F1B92B6E}" type="presParOf" srcId="{60417436-3C6D-4FFA-B6B7-C6A3015EBE1B}" destId="{14D49EBD-7F32-45EF-B491-EA9A089B0C9B}" srcOrd="7" destOrd="0" presId="urn:microsoft.com/office/officeart/2008/layout/VerticalAccentList"/>
    <dgm:cxn modelId="{E0103E4D-6F7A-4C7F-909B-FC5794ABAA34}" type="presParOf" srcId="{14D49EBD-7F32-45EF-B491-EA9A089B0C9B}" destId="{852D0D84-1B15-4ECC-A186-545574C003E1}" srcOrd="0" destOrd="0" presId="urn:microsoft.com/office/officeart/2008/layout/VerticalAccentList"/>
    <dgm:cxn modelId="{A937EDF1-FD13-4098-83AA-11543E7D6488}" type="presParOf" srcId="{14D49EBD-7F32-45EF-B491-EA9A089B0C9B}" destId="{B8461FCD-1DAE-4F58-95E9-AAA0A7A5CED6}" srcOrd="1" destOrd="0" presId="urn:microsoft.com/office/officeart/2008/layout/VerticalAccentList"/>
    <dgm:cxn modelId="{4BDFBBF5-C28C-4A12-8819-1FC70D6D0A68}" type="presParOf" srcId="{14D49EBD-7F32-45EF-B491-EA9A089B0C9B}" destId="{DDD9FCD5-BF69-4C9D-B2AD-804D1B8E24DC}" srcOrd="2" destOrd="0" presId="urn:microsoft.com/office/officeart/2008/layout/VerticalAccentList"/>
    <dgm:cxn modelId="{E4480610-E518-49EE-BDDB-F3438CB7910D}" type="presParOf" srcId="{14D49EBD-7F32-45EF-B491-EA9A089B0C9B}" destId="{EC85D24B-9592-44A1-85BC-47972E7357B0}" srcOrd="3" destOrd="0" presId="urn:microsoft.com/office/officeart/2008/layout/VerticalAccentList"/>
    <dgm:cxn modelId="{492E027B-8A0B-48D2-AEAB-63C2527554DB}" type="presParOf" srcId="{14D49EBD-7F32-45EF-B491-EA9A089B0C9B}" destId="{A5537FD7-CE49-4D22-ADFC-04E8D5A06F06}" srcOrd="4" destOrd="0" presId="urn:microsoft.com/office/officeart/2008/layout/VerticalAccentList"/>
    <dgm:cxn modelId="{63E6AEB0-928A-46CA-991D-C8A8750556A8}" type="presParOf" srcId="{14D49EBD-7F32-45EF-B491-EA9A089B0C9B}" destId="{905BB9AC-82C0-415C-9D69-5BEB22BDDDD2}" srcOrd="5" destOrd="0" presId="urn:microsoft.com/office/officeart/2008/layout/VerticalAccentList"/>
    <dgm:cxn modelId="{49B9FCAB-5D17-4D68-92DF-BF9D3DD15C97}" type="presParOf" srcId="{14D49EBD-7F32-45EF-B491-EA9A089B0C9B}" destId="{DC0BE6EA-8388-41F5-8DF5-039BE08E28EF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DDD745-8BE8-4B5E-8B4F-7E09E8E27F20}" type="doc">
      <dgm:prSet loTypeId="urn:microsoft.com/office/officeart/2008/layout/VerticalAccent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51F0507-3022-4C7D-A391-C0D5C298E89E}">
      <dgm:prSet/>
      <dgm:spPr/>
      <dgm:t>
        <a:bodyPr/>
        <a:lstStyle/>
        <a:p>
          <a:pPr rtl="0"/>
          <a:r>
            <a:rPr lang="en-US" dirty="0" smtClean="0"/>
            <a:t>Automatic ballot creation</a:t>
          </a:r>
          <a:endParaRPr lang="en-US" dirty="0"/>
        </a:p>
      </dgm:t>
    </dgm:pt>
    <dgm:pt modelId="{97348769-92A9-46C4-98CF-A8B9A466529E}" type="parTrans" cxnId="{4CE2CB54-B1EE-44D4-8F4E-FD3681FE345E}">
      <dgm:prSet/>
      <dgm:spPr/>
      <dgm:t>
        <a:bodyPr/>
        <a:lstStyle/>
        <a:p>
          <a:endParaRPr lang="en-US"/>
        </a:p>
      </dgm:t>
    </dgm:pt>
    <dgm:pt modelId="{F7FE10E9-58DA-48B0-9128-52C37B10479E}" type="sibTrans" cxnId="{4CE2CB54-B1EE-44D4-8F4E-FD3681FE345E}">
      <dgm:prSet/>
      <dgm:spPr/>
      <dgm:t>
        <a:bodyPr/>
        <a:lstStyle/>
        <a:p>
          <a:endParaRPr lang="en-US"/>
        </a:p>
      </dgm:t>
    </dgm:pt>
    <dgm:pt modelId="{C9029C60-DCB7-4A53-BFFB-318A2090FC95}">
      <dgm:prSet/>
      <dgm:spPr/>
      <dgm:t>
        <a:bodyPr/>
        <a:lstStyle/>
        <a:p>
          <a:pPr rtl="0"/>
          <a:r>
            <a:rPr lang="en-US" dirty="0" smtClean="0"/>
            <a:t>Authentication with special links</a:t>
          </a:r>
          <a:endParaRPr lang="en-US" dirty="0"/>
        </a:p>
      </dgm:t>
    </dgm:pt>
    <dgm:pt modelId="{9B8D2B52-462C-4F4A-8952-EDA02F94BE5B}" type="parTrans" cxnId="{C9F012D3-2B0E-4A7F-9A67-E49B23E441F4}">
      <dgm:prSet/>
      <dgm:spPr/>
      <dgm:t>
        <a:bodyPr/>
        <a:lstStyle/>
        <a:p>
          <a:endParaRPr lang="en-US"/>
        </a:p>
      </dgm:t>
    </dgm:pt>
    <dgm:pt modelId="{EB5AF278-EAC6-4521-B29E-5320CCFE1D87}" type="sibTrans" cxnId="{C9F012D3-2B0E-4A7F-9A67-E49B23E441F4}">
      <dgm:prSet/>
      <dgm:spPr/>
      <dgm:t>
        <a:bodyPr/>
        <a:lstStyle/>
        <a:p>
          <a:endParaRPr lang="en-US"/>
        </a:p>
      </dgm:t>
    </dgm:pt>
    <dgm:pt modelId="{F63E7EC8-760A-4BBE-A9BD-3E25B927704E}">
      <dgm:prSet/>
      <dgm:spPr/>
      <dgm:t>
        <a:bodyPr/>
        <a:lstStyle/>
        <a:p>
          <a:pPr rtl="0"/>
          <a:r>
            <a:rPr lang="en-US" dirty="0" smtClean="0"/>
            <a:t>Record winners in database</a:t>
          </a:r>
          <a:endParaRPr lang="en-US" dirty="0"/>
        </a:p>
      </dgm:t>
    </dgm:pt>
    <dgm:pt modelId="{4251D051-F208-486D-8134-ACA608627580}" type="parTrans" cxnId="{1254D36F-0053-4809-8669-62C97D9A6009}">
      <dgm:prSet/>
      <dgm:spPr/>
      <dgm:t>
        <a:bodyPr/>
        <a:lstStyle/>
        <a:p>
          <a:endParaRPr lang="en-US"/>
        </a:p>
      </dgm:t>
    </dgm:pt>
    <dgm:pt modelId="{6B3F8469-4281-470F-BAE9-F5946D0D4187}" type="sibTrans" cxnId="{1254D36F-0053-4809-8669-62C97D9A6009}">
      <dgm:prSet/>
      <dgm:spPr/>
      <dgm:t>
        <a:bodyPr/>
        <a:lstStyle/>
        <a:p>
          <a:endParaRPr lang="en-US"/>
        </a:p>
      </dgm:t>
    </dgm:pt>
    <dgm:pt modelId="{60417436-3C6D-4FFA-B6B7-C6A3015EBE1B}" type="pres">
      <dgm:prSet presAssocID="{ECDDD745-8BE8-4B5E-8B4F-7E09E8E27F2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B99F8A3A-9EAA-4C2D-BBBA-BAC7AB41CDE0}" type="pres">
      <dgm:prSet presAssocID="{E51F0507-3022-4C7D-A391-C0D5C298E89E}" presName="parenttextcomposite" presStyleCnt="0"/>
      <dgm:spPr/>
    </dgm:pt>
    <dgm:pt modelId="{F33CAB1E-FBFF-4841-91CB-5C8616AB2484}" type="pres">
      <dgm:prSet presAssocID="{E51F0507-3022-4C7D-A391-C0D5C298E89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3FB26-F088-4044-A5B1-C4C1C10084E5}" type="pres">
      <dgm:prSet presAssocID="{E51F0507-3022-4C7D-A391-C0D5C298E89E}" presName="parallelogramComposite" presStyleCnt="0"/>
      <dgm:spPr/>
    </dgm:pt>
    <dgm:pt modelId="{B8883BEC-5AEB-44F1-A20D-330CFF73305E}" type="pres">
      <dgm:prSet presAssocID="{E51F0507-3022-4C7D-A391-C0D5C298E89E}" presName="parallelogram1" presStyleLbl="alignNode1" presStyleIdx="0" presStyleCnt="21"/>
      <dgm:spPr/>
    </dgm:pt>
    <dgm:pt modelId="{060F4115-E4D3-4394-96F2-AF56B0589E93}" type="pres">
      <dgm:prSet presAssocID="{E51F0507-3022-4C7D-A391-C0D5C298E89E}" presName="parallelogram2" presStyleLbl="alignNode1" presStyleIdx="1" presStyleCnt="21"/>
      <dgm:spPr/>
    </dgm:pt>
    <dgm:pt modelId="{6EA5B305-676C-439B-8CBB-E618DECF7952}" type="pres">
      <dgm:prSet presAssocID="{E51F0507-3022-4C7D-A391-C0D5C298E89E}" presName="parallelogram3" presStyleLbl="alignNode1" presStyleIdx="2" presStyleCnt="21"/>
      <dgm:spPr/>
    </dgm:pt>
    <dgm:pt modelId="{A749B69D-E855-4A93-B938-06FF7997BA0B}" type="pres">
      <dgm:prSet presAssocID="{E51F0507-3022-4C7D-A391-C0D5C298E89E}" presName="parallelogram4" presStyleLbl="alignNode1" presStyleIdx="3" presStyleCnt="21"/>
      <dgm:spPr/>
    </dgm:pt>
    <dgm:pt modelId="{DCB1FA90-98FB-4E37-90D6-655CFEB2E9A8}" type="pres">
      <dgm:prSet presAssocID="{E51F0507-3022-4C7D-A391-C0D5C298E89E}" presName="parallelogram5" presStyleLbl="alignNode1" presStyleIdx="4" presStyleCnt="21"/>
      <dgm:spPr/>
    </dgm:pt>
    <dgm:pt modelId="{B3D9C961-D2FD-4CAF-A83B-FA722E8BDB68}" type="pres">
      <dgm:prSet presAssocID="{E51F0507-3022-4C7D-A391-C0D5C298E89E}" presName="parallelogram6" presStyleLbl="alignNode1" presStyleIdx="5" presStyleCnt="21"/>
      <dgm:spPr/>
    </dgm:pt>
    <dgm:pt modelId="{D2CD9D5C-C198-42E7-900C-8B71405A59CC}" type="pres">
      <dgm:prSet presAssocID="{E51F0507-3022-4C7D-A391-C0D5C298E89E}" presName="parallelogram7" presStyleLbl="alignNode1" presStyleIdx="6" presStyleCnt="21"/>
      <dgm:spPr/>
    </dgm:pt>
    <dgm:pt modelId="{2860D12A-1227-42B8-96AC-A0BC7F3F6C60}" type="pres">
      <dgm:prSet presAssocID="{F7FE10E9-58DA-48B0-9128-52C37B10479E}" presName="sibTrans" presStyleCnt="0"/>
      <dgm:spPr/>
    </dgm:pt>
    <dgm:pt modelId="{A48AC241-4E0A-4543-BFE5-DE16E8ED82AC}" type="pres">
      <dgm:prSet presAssocID="{C9029C60-DCB7-4A53-BFFB-318A2090FC95}" presName="parenttextcomposite" presStyleCnt="0"/>
      <dgm:spPr/>
    </dgm:pt>
    <dgm:pt modelId="{6F4626B3-B2A5-43DF-857E-8EEC1538A371}" type="pres">
      <dgm:prSet presAssocID="{C9029C60-DCB7-4A53-BFFB-318A2090FC9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E15C1-B1E1-4807-9E7F-E190E88F941A}" type="pres">
      <dgm:prSet presAssocID="{C9029C60-DCB7-4A53-BFFB-318A2090FC95}" presName="parallelogramComposite" presStyleCnt="0"/>
      <dgm:spPr/>
    </dgm:pt>
    <dgm:pt modelId="{8A628790-EE50-4DC8-B41D-F8DEA15AD3A2}" type="pres">
      <dgm:prSet presAssocID="{C9029C60-DCB7-4A53-BFFB-318A2090FC95}" presName="parallelogram1" presStyleLbl="alignNode1" presStyleIdx="7" presStyleCnt="21"/>
      <dgm:spPr/>
    </dgm:pt>
    <dgm:pt modelId="{7B30013C-FACE-4F3A-A2B1-98D45C7B2D0F}" type="pres">
      <dgm:prSet presAssocID="{C9029C60-DCB7-4A53-BFFB-318A2090FC95}" presName="parallelogram2" presStyleLbl="alignNode1" presStyleIdx="8" presStyleCnt="21"/>
      <dgm:spPr/>
    </dgm:pt>
    <dgm:pt modelId="{712E2143-FA3D-46A1-91B0-8C8F5968E1FB}" type="pres">
      <dgm:prSet presAssocID="{C9029C60-DCB7-4A53-BFFB-318A2090FC95}" presName="parallelogram3" presStyleLbl="alignNode1" presStyleIdx="9" presStyleCnt="21"/>
      <dgm:spPr/>
    </dgm:pt>
    <dgm:pt modelId="{7CF2CF08-FD5C-4413-908D-F43ADA7F4EC6}" type="pres">
      <dgm:prSet presAssocID="{C9029C60-DCB7-4A53-BFFB-318A2090FC95}" presName="parallelogram4" presStyleLbl="alignNode1" presStyleIdx="10" presStyleCnt="21"/>
      <dgm:spPr/>
    </dgm:pt>
    <dgm:pt modelId="{F4161E6D-425A-4620-B430-6A38079F53B9}" type="pres">
      <dgm:prSet presAssocID="{C9029C60-DCB7-4A53-BFFB-318A2090FC95}" presName="parallelogram5" presStyleLbl="alignNode1" presStyleIdx="11" presStyleCnt="21"/>
      <dgm:spPr/>
    </dgm:pt>
    <dgm:pt modelId="{B48DB3DF-5BA7-4827-AFAE-25F1C9BA63B2}" type="pres">
      <dgm:prSet presAssocID="{C9029C60-DCB7-4A53-BFFB-318A2090FC95}" presName="parallelogram6" presStyleLbl="alignNode1" presStyleIdx="12" presStyleCnt="21"/>
      <dgm:spPr/>
    </dgm:pt>
    <dgm:pt modelId="{C4E48BF2-D375-4E45-832C-E4544849E528}" type="pres">
      <dgm:prSet presAssocID="{C9029C60-DCB7-4A53-BFFB-318A2090FC95}" presName="parallelogram7" presStyleLbl="alignNode1" presStyleIdx="13" presStyleCnt="21"/>
      <dgm:spPr/>
    </dgm:pt>
    <dgm:pt modelId="{0FD785D5-B7C6-41B3-A63A-2BF9DF8ABB7C}" type="pres">
      <dgm:prSet presAssocID="{EB5AF278-EAC6-4521-B29E-5320CCFE1D87}" presName="sibTrans" presStyleCnt="0"/>
      <dgm:spPr/>
    </dgm:pt>
    <dgm:pt modelId="{9C5A340A-C44C-4177-9A09-BAF400B08A70}" type="pres">
      <dgm:prSet presAssocID="{F63E7EC8-760A-4BBE-A9BD-3E25B927704E}" presName="parenttextcomposite" presStyleCnt="0"/>
      <dgm:spPr/>
    </dgm:pt>
    <dgm:pt modelId="{A64C9BE5-13F4-469A-B377-6A6F9913CF15}" type="pres">
      <dgm:prSet presAssocID="{F63E7EC8-760A-4BBE-A9BD-3E25B927704E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49EBD-7F32-45EF-B491-EA9A089B0C9B}" type="pres">
      <dgm:prSet presAssocID="{F63E7EC8-760A-4BBE-A9BD-3E25B927704E}" presName="parallelogramComposite" presStyleCnt="0"/>
      <dgm:spPr/>
    </dgm:pt>
    <dgm:pt modelId="{852D0D84-1B15-4ECC-A186-545574C003E1}" type="pres">
      <dgm:prSet presAssocID="{F63E7EC8-760A-4BBE-A9BD-3E25B927704E}" presName="parallelogram1" presStyleLbl="alignNode1" presStyleIdx="14" presStyleCnt="21"/>
      <dgm:spPr/>
    </dgm:pt>
    <dgm:pt modelId="{B8461FCD-1DAE-4F58-95E9-AAA0A7A5CED6}" type="pres">
      <dgm:prSet presAssocID="{F63E7EC8-760A-4BBE-A9BD-3E25B927704E}" presName="parallelogram2" presStyleLbl="alignNode1" presStyleIdx="15" presStyleCnt="21"/>
      <dgm:spPr/>
    </dgm:pt>
    <dgm:pt modelId="{DDD9FCD5-BF69-4C9D-B2AD-804D1B8E24DC}" type="pres">
      <dgm:prSet presAssocID="{F63E7EC8-760A-4BBE-A9BD-3E25B927704E}" presName="parallelogram3" presStyleLbl="alignNode1" presStyleIdx="16" presStyleCnt="21"/>
      <dgm:spPr/>
    </dgm:pt>
    <dgm:pt modelId="{EC85D24B-9592-44A1-85BC-47972E7357B0}" type="pres">
      <dgm:prSet presAssocID="{F63E7EC8-760A-4BBE-A9BD-3E25B927704E}" presName="parallelogram4" presStyleLbl="alignNode1" presStyleIdx="17" presStyleCnt="21"/>
      <dgm:spPr/>
    </dgm:pt>
    <dgm:pt modelId="{A5537FD7-CE49-4D22-ADFC-04E8D5A06F06}" type="pres">
      <dgm:prSet presAssocID="{F63E7EC8-760A-4BBE-A9BD-3E25B927704E}" presName="parallelogram5" presStyleLbl="alignNode1" presStyleIdx="18" presStyleCnt="21"/>
      <dgm:spPr/>
    </dgm:pt>
    <dgm:pt modelId="{905BB9AC-82C0-415C-9D69-5BEB22BDDDD2}" type="pres">
      <dgm:prSet presAssocID="{F63E7EC8-760A-4BBE-A9BD-3E25B927704E}" presName="parallelogram6" presStyleLbl="alignNode1" presStyleIdx="19" presStyleCnt="21"/>
      <dgm:spPr/>
    </dgm:pt>
    <dgm:pt modelId="{DC0BE6EA-8388-41F5-8DF5-039BE08E28EF}" type="pres">
      <dgm:prSet presAssocID="{F63E7EC8-760A-4BBE-A9BD-3E25B927704E}" presName="parallelogram7" presStyleLbl="alignNode1" presStyleIdx="20" presStyleCnt="21"/>
      <dgm:spPr/>
    </dgm:pt>
  </dgm:ptLst>
  <dgm:cxnLst>
    <dgm:cxn modelId="{C9F012D3-2B0E-4A7F-9A67-E49B23E441F4}" srcId="{ECDDD745-8BE8-4B5E-8B4F-7E09E8E27F20}" destId="{C9029C60-DCB7-4A53-BFFB-318A2090FC95}" srcOrd="1" destOrd="0" parTransId="{9B8D2B52-462C-4F4A-8952-EDA02F94BE5B}" sibTransId="{EB5AF278-EAC6-4521-B29E-5320CCFE1D87}"/>
    <dgm:cxn modelId="{D66C5C8B-62B5-417D-B41B-13D91F3FDF8E}" type="presOf" srcId="{F63E7EC8-760A-4BBE-A9BD-3E25B927704E}" destId="{A64C9BE5-13F4-469A-B377-6A6F9913CF15}" srcOrd="0" destOrd="0" presId="urn:microsoft.com/office/officeart/2008/layout/VerticalAccentList"/>
    <dgm:cxn modelId="{1254D36F-0053-4809-8669-62C97D9A6009}" srcId="{ECDDD745-8BE8-4B5E-8B4F-7E09E8E27F20}" destId="{F63E7EC8-760A-4BBE-A9BD-3E25B927704E}" srcOrd="2" destOrd="0" parTransId="{4251D051-F208-486D-8134-ACA608627580}" sibTransId="{6B3F8469-4281-470F-BAE9-F5946D0D4187}"/>
    <dgm:cxn modelId="{244EDDD6-D383-40E1-BBFE-0046DDC23630}" type="presOf" srcId="{C9029C60-DCB7-4A53-BFFB-318A2090FC95}" destId="{6F4626B3-B2A5-43DF-857E-8EEC1538A371}" srcOrd="0" destOrd="0" presId="urn:microsoft.com/office/officeart/2008/layout/VerticalAccentList"/>
    <dgm:cxn modelId="{4CE2CB54-B1EE-44D4-8F4E-FD3681FE345E}" srcId="{ECDDD745-8BE8-4B5E-8B4F-7E09E8E27F20}" destId="{E51F0507-3022-4C7D-A391-C0D5C298E89E}" srcOrd="0" destOrd="0" parTransId="{97348769-92A9-46C4-98CF-A8B9A466529E}" sibTransId="{F7FE10E9-58DA-48B0-9128-52C37B10479E}"/>
    <dgm:cxn modelId="{56A59103-A74E-4191-8D1C-B85B6C3B666E}" type="presOf" srcId="{E51F0507-3022-4C7D-A391-C0D5C298E89E}" destId="{F33CAB1E-FBFF-4841-91CB-5C8616AB2484}" srcOrd="0" destOrd="0" presId="urn:microsoft.com/office/officeart/2008/layout/VerticalAccentList"/>
    <dgm:cxn modelId="{417BBA31-AFF7-47CF-82FE-6A67DEADB553}" type="presOf" srcId="{ECDDD745-8BE8-4B5E-8B4F-7E09E8E27F20}" destId="{60417436-3C6D-4FFA-B6B7-C6A3015EBE1B}" srcOrd="0" destOrd="0" presId="urn:microsoft.com/office/officeart/2008/layout/VerticalAccentList"/>
    <dgm:cxn modelId="{8AD170E5-DD24-4271-8D0C-4D1422155558}" type="presParOf" srcId="{60417436-3C6D-4FFA-B6B7-C6A3015EBE1B}" destId="{B99F8A3A-9EAA-4C2D-BBBA-BAC7AB41CDE0}" srcOrd="0" destOrd="0" presId="urn:microsoft.com/office/officeart/2008/layout/VerticalAccentList"/>
    <dgm:cxn modelId="{E3C9F644-10B3-4F49-B598-9F8E3E1B34D4}" type="presParOf" srcId="{B99F8A3A-9EAA-4C2D-BBBA-BAC7AB41CDE0}" destId="{F33CAB1E-FBFF-4841-91CB-5C8616AB2484}" srcOrd="0" destOrd="0" presId="urn:microsoft.com/office/officeart/2008/layout/VerticalAccentList"/>
    <dgm:cxn modelId="{9AA18E3E-4CC5-4211-AA6A-D2EB55EBDBFD}" type="presParOf" srcId="{60417436-3C6D-4FFA-B6B7-C6A3015EBE1B}" destId="{2E23FB26-F088-4044-A5B1-C4C1C10084E5}" srcOrd="1" destOrd="0" presId="urn:microsoft.com/office/officeart/2008/layout/VerticalAccentList"/>
    <dgm:cxn modelId="{7CDB7B3B-E2AD-4506-AE3E-BFEC4322EC91}" type="presParOf" srcId="{2E23FB26-F088-4044-A5B1-C4C1C10084E5}" destId="{B8883BEC-5AEB-44F1-A20D-330CFF73305E}" srcOrd="0" destOrd="0" presId="urn:microsoft.com/office/officeart/2008/layout/VerticalAccentList"/>
    <dgm:cxn modelId="{C177E906-0614-49BA-BD92-F1DBB21CE9C5}" type="presParOf" srcId="{2E23FB26-F088-4044-A5B1-C4C1C10084E5}" destId="{060F4115-E4D3-4394-96F2-AF56B0589E93}" srcOrd="1" destOrd="0" presId="urn:microsoft.com/office/officeart/2008/layout/VerticalAccentList"/>
    <dgm:cxn modelId="{36B25895-1986-472F-BE7A-66E7A6B9B990}" type="presParOf" srcId="{2E23FB26-F088-4044-A5B1-C4C1C10084E5}" destId="{6EA5B305-676C-439B-8CBB-E618DECF7952}" srcOrd="2" destOrd="0" presId="urn:microsoft.com/office/officeart/2008/layout/VerticalAccentList"/>
    <dgm:cxn modelId="{9C2DFBB6-030A-4294-9593-DDD7CBDBFC73}" type="presParOf" srcId="{2E23FB26-F088-4044-A5B1-C4C1C10084E5}" destId="{A749B69D-E855-4A93-B938-06FF7997BA0B}" srcOrd="3" destOrd="0" presId="urn:microsoft.com/office/officeart/2008/layout/VerticalAccentList"/>
    <dgm:cxn modelId="{50946439-AE1E-49AC-92E9-41924E6B907B}" type="presParOf" srcId="{2E23FB26-F088-4044-A5B1-C4C1C10084E5}" destId="{DCB1FA90-98FB-4E37-90D6-655CFEB2E9A8}" srcOrd="4" destOrd="0" presId="urn:microsoft.com/office/officeart/2008/layout/VerticalAccentList"/>
    <dgm:cxn modelId="{ECD747F1-5946-48C9-A070-FBC9394A0AEA}" type="presParOf" srcId="{2E23FB26-F088-4044-A5B1-C4C1C10084E5}" destId="{B3D9C961-D2FD-4CAF-A83B-FA722E8BDB68}" srcOrd="5" destOrd="0" presId="urn:microsoft.com/office/officeart/2008/layout/VerticalAccentList"/>
    <dgm:cxn modelId="{3E77379B-CB0A-4FDB-9154-2621FB7C715F}" type="presParOf" srcId="{2E23FB26-F088-4044-A5B1-C4C1C10084E5}" destId="{D2CD9D5C-C198-42E7-900C-8B71405A59CC}" srcOrd="6" destOrd="0" presId="urn:microsoft.com/office/officeart/2008/layout/VerticalAccentList"/>
    <dgm:cxn modelId="{501D965C-B36F-433B-8637-DAD7931F6FC9}" type="presParOf" srcId="{60417436-3C6D-4FFA-B6B7-C6A3015EBE1B}" destId="{2860D12A-1227-42B8-96AC-A0BC7F3F6C60}" srcOrd="2" destOrd="0" presId="urn:microsoft.com/office/officeart/2008/layout/VerticalAccentList"/>
    <dgm:cxn modelId="{2600369E-FDD1-4BF6-A154-C211462F8F11}" type="presParOf" srcId="{60417436-3C6D-4FFA-B6B7-C6A3015EBE1B}" destId="{A48AC241-4E0A-4543-BFE5-DE16E8ED82AC}" srcOrd="3" destOrd="0" presId="urn:microsoft.com/office/officeart/2008/layout/VerticalAccentList"/>
    <dgm:cxn modelId="{8A19F240-099C-493F-8176-946E5A035D91}" type="presParOf" srcId="{A48AC241-4E0A-4543-BFE5-DE16E8ED82AC}" destId="{6F4626B3-B2A5-43DF-857E-8EEC1538A371}" srcOrd="0" destOrd="0" presId="urn:microsoft.com/office/officeart/2008/layout/VerticalAccentList"/>
    <dgm:cxn modelId="{8936F97A-7B34-44CA-9B39-E664793866AC}" type="presParOf" srcId="{60417436-3C6D-4FFA-B6B7-C6A3015EBE1B}" destId="{A8BE15C1-B1E1-4807-9E7F-E190E88F941A}" srcOrd="4" destOrd="0" presId="urn:microsoft.com/office/officeart/2008/layout/VerticalAccentList"/>
    <dgm:cxn modelId="{1E1AA663-B605-4B3D-8687-590A1065B39B}" type="presParOf" srcId="{A8BE15C1-B1E1-4807-9E7F-E190E88F941A}" destId="{8A628790-EE50-4DC8-B41D-F8DEA15AD3A2}" srcOrd="0" destOrd="0" presId="urn:microsoft.com/office/officeart/2008/layout/VerticalAccentList"/>
    <dgm:cxn modelId="{FCE4AA52-8A6E-4ADA-89B1-F007D65CA417}" type="presParOf" srcId="{A8BE15C1-B1E1-4807-9E7F-E190E88F941A}" destId="{7B30013C-FACE-4F3A-A2B1-98D45C7B2D0F}" srcOrd="1" destOrd="0" presId="urn:microsoft.com/office/officeart/2008/layout/VerticalAccentList"/>
    <dgm:cxn modelId="{00AE8934-8489-4ADA-8C5D-A1CE7AEF7488}" type="presParOf" srcId="{A8BE15C1-B1E1-4807-9E7F-E190E88F941A}" destId="{712E2143-FA3D-46A1-91B0-8C8F5968E1FB}" srcOrd="2" destOrd="0" presId="urn:microsoft.com/office/officeart/2008/layout/VerticalAccentList"/>
    <dgm:cxn modelId="{E2F7C966-D97B-4C02-A8D6-9E3B8F9A148F}" type="presParOf" srcId="{A8BE15C1-B1E1-4807-9E7F-E190E88F941A}" destId="{7CF2CF08-FD5C-4413-908D-F43ADA7F4EC6}" srcOrd="3" destOrd="0" presId="urn:microsoft.com/office/officeart/2008/layout/VerticalAccentList"/>
    <dgm:cxn modelId="{80A9416D-918F-4A43-8C27-47146A6297B6}" type="presParOf" srcId="{A8BE15C1-B1E1-4807-9E7F-E190E88F941A}" destId="{F4161E6D-425A-4620-B430-6A38079F53B9}" srcOrd="4" destOrd="0" presId="urn:microsoft.com/office/officeart/2008/layout/VerticalAccentList"/>
    <dgm:cxn modelId="{658474E2-8A16-47F6-9224-922C821FC466}" type="presParOf" srcId="{A8BE15C1-B1E1-4807-9E7F-E190E88F941A}" destId="{B48DB3DF-5BA7-4827-AFAE-25F1C9BA63B2}" srcOrd="5" destOrd="0" presId="urn:microsoft.com/office/officeart/2008/layout/VerticalAccentList"/>
    <dgm:cxn modelId="{B046A7A6-66B1-43E9-87DA-103E3061370F}" type="presParOf" srcId="{A8BE15C1-B1E1-4807-9E7F-E190E88F941A}" destId="{C4E48BF2-D375-4E45-832C-E4544849E528}" srcOrd="6" destOrd="0" presId="urn:microsoft.com/office/officeart/2008/layout/VerticalAccentList"/>
    <dgm:cxn modelId="{4F884CBD-7A35-44DE-B0C1-24E7F30F9A14}" type="presParOf" srcId="{60417436-3C6D-4FFA-B6B7-C6A3015EBE1B}" destId="{0FD785D5-B7C6-41B3-A63A-2BF9DF8ABB7C}" srcOrd="5" destOrd="0" presId="urn:microsoft.com/office/officeart/2008/layout/VerticalAccentList"/>
    <dgm:cxn modelId="{B711E562-FAD1-454B-A96A-BDD0FC3F64D5}" type="presParOf" srcId="{60417436-3C6D-4FFA-B6B7-C6A3015EBE1B}" destId="{9C5A340A-C44C-4177-9A09-BAF400B08A70}" srcOrd="6" destOrd="0" presId="urn:microsoft.com/office/officeart/2008/layout/VerticalAccentList"/>
    <dgm:cxn modelId="{321F0221-4296-4BC4-B355-3B867EE0673A}" type="presParOf" srcId="{9C5A340A-C44C-4177-9A09-BAF400B08A70}" destId="{A64C9BE5-13F4-469A-B377-6A6F9913CF15}" srcOrd="0" destOrd="0" presId="urn:microsoft.com/office/officeart/2008/layout/VerticalAccentList"/>
    <dgm:cxn modelId="{AD0B4232-EB3B-4DF2-91C8-5E94C1DC655F}" type="presParOf" srcId="{60417436-3C6D-4FFA-B6B7-C6A3015EBE1B}" destId="{14D49EBD-7F32-45EF-B491-EA9A089B0C9B}" srcOrd="7" destOrd="0" presId="urn:microsoft.com/office/officeart/2008/layout/VerticalAccentList"/>
    <dgm:cxn modelId="{89B6FFB4-92C5-4740-9520-E1F25261D4D2}" type="presParOf" srcId="{14D49EBD-7F32-45EF-B491-EA9A089B0C9B}" destId="{852D0D84-1B15-4ECC-A186-545574C003E1}" srcOrd="0" destOrd="0" presId="urn:microsoft.com/office/officeart/2008/layout/VerticalAccentList"/>
    <dgm:cxn modelId="{4011D161-1A42-4EB4-852D-45C498FFDF52}" type="presParOf" srcId="{14D49EBD-7F32-45EF-B491-EA9A089B0C9B}" destId="{B8461FCD-1DAE-4F58-95E9-AAA0A7A5CED6}" srcOrd="1" destOrd="0" presId="urn:microsoft.com/office/officeart/2008/layout/VerticalAccentList"/>
    <dgm:cxn modelId="{F03C8044-B152-4EF0-9914-48D4CF8D741D}" type="presParOf" srcId="{14D49EBD-7F32-45EF-B491-EA9A089B0C9B}" destId="{DDD9FCD5-BF69-4C9D-B2AD-804D1B8E24DC}" srcOrd="2" destOrd="0" presId="urn:microsoft.com/office/officeart/2008/layout/VerticalAccentList"/>
    <dgm:cxn modelId="{C5A5AE6E-758C-4EF9-BC43-E6C28CD85087}" type="presParOf" srcId="{14D49EBD-7F32-45EF-B491-EA9A089B0C9B}" destId="{EC85D24B-9592-44A1-85BC-47972E7357B0}" srcOrd="3" destOrd="0" presId="urn:microsoft.com/office/officeart/2008/layout/VerticalAccentList"/>
    <dgm:cxn modelId="{6EBDACC2-AD6C-4618-B373-FACF7E99E730}" type="presParOf" srcId="{14D49EBD-7F32-45EF-B491-EA9A089B0C9B}" destId="{A5537FD7-CE49-4D22-ADFC-04E8D5A06F06}" srcOrd="4" destOrd="0" presId="urn:microsoft.com/office/officeart/2008/layout/VerticalAccentList"/>
    <dgm:cxn modelId="{904BD5CC-11F0-44D1-8A18-09F03F8F4CF5}" type="presParOf" srcId="{14D49EBD-7F32-45EF-B491-EA9A089B0C9B}" destId="{905BB9AC-82C0-415C-9D69-5BEB22BDDDD2}" srcOrd="5" destOrd="0" presId="urn:microsoft.com/office/officeart/2008/layout/VerticalAccentList"/>
    <dgm:cxn modelId="{BBA91CBE-E403-432E-A641-48B5818EB25A}" type="presParOf" srcId="{14D49EBD-7F32-45EF-B491-EA9A089B0C9B}" destId="{DC0BE6EA-8388-41F5-8DF5-039BE08E28EF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85963-C768-40EC-AAB6-4CE7CEF20448}">
      <dsp:nvSpPr>
        <dsp:cNvPr id="0" name=""/>
        <dsp:cNvSpPr/>
      </dsp:nvSpPr>
      <dsp:spPr>
        <a:xfrm>
          <a:off x="2694389" y="1782757"/>
          <a:ext cx="2162459" cy="15465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Submission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Portal</a:t>
          </a:r>
          <a:endParaRPr lang="en-US" sz="2800" kern="1200" dirty="0"/>
        </a:p>
      </dsp:txBody>
      <dsp:txXfrm>
        <a:off x="2769883" y="1858251"/>
        <a:ext cx="2011471" cy="1395514"/>
      </dsp:txXfrm>
    </dsp:sp>
    <dsp:sp modelId="{6201CCF2-BD33-4EB5-B2C0-3816AA15C372}">
      <dsp:nvSpPr>
        <dsp:cNvPr id="0" name=""/>
        <dsp:cNvSpPr/>
      </dsp:nvSpPr>
      <dsp:spPr>
        <a:xfrm rot="16240576">
          <a:off x="3609621" y="1605552"/>
          <a:ext cx="3544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4433" y="0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54D03-4C26-49E3-8208-C0DCE0102E95}">
      <dsp:nvSpPr>
        <dsp:cNvPr id="0" name=""/>
        <dsp:cNvSpPr/>
      </dsp:nvSpPr>
      <dsp:spPr>
        <a:xfrm>
          <a:off x="2647050" y="392191"/>
          <a:ext cx="2295988" cy="1036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Registration process</a:t>
          </a:r>
          <a:endParaRPr lang="en-US" sz="2800" kern="1200" dirty="0"/>
        </a:p>
      </dsp:txBody>
      <dsp:txXfrm>
        <a:off x="2697631" y="442772"/>
        <a:ext cx="2194826" cy="934994"/>
      </dsp:txXfrm>
    </dsp:sp>
    <dsp:sp modelId="{BB6F1C35-2980-4052-83CC-7672754C7F25}">
      <dsp:nvSpPr>
        <dsp:cNvPr id="0" name=""/>
        <dsp:cNvSpPr/>
      </dsp:nvSpPr>
      <dsp:spPr>
        <a:xfrm rot="58564">
          <a:off x="4856792" y="2581144"/>
          <a:ext cx="7883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8348" y="0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FBA62-46C0-4820-B44F-33A408843754}">
      <dsp:nvSpPr>
        <dsp:cNvPr id="0" name=""/>
        <dsp:cNvSpPr/>
      </dsp:nvSpPr>
      <dsp:spPr>
        <a:xfrm>
          <a:off x="5645082" y="2087563"/>
          <a:ext cx="2087431" cy="1036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Poster submission</a:t>
          </a:r>
        </a:p>
      </dsp:txBody>
      <dsp:txXfrm>
        <a:off x="5695663" y="2138144"/>
        <a:ext cx="1986269" cy="934994"/>
      </dsp:txXfrm>
    </dsp:sp>
    <dsp:sp modelId="{41DB94B5-E9A4-4ACA-9D34-B43A08E8CBC1}">
      <dsp:nvSpPr>
        <dsp:cNvPr id="0" name=""/>
        <dsp:cNvSpPr/>
      </dsp:nvSpPr>
      <dsp:spPr>
        <a:xfrm rot="5350823">
          <a:off x="3600648" y="3517973"/>
          <a:ext cx="3774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465" y="0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EC4E57-A290-4A58-886F-13236CCA38E3}">
      <dsp:nvSpPr>
        <dsp:cNvPr id="0" name=""/>
        <dsp:cNvSpPr/>
      </dsp:nvSpPr>
      <dsp:spPr>
        <a:xfrm>
          <a:off x="2589727" y="3706687"/>
          <a:ext cx="2419529" cy="1036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Information management</a:t>
          </a:r>
        </a:p>
      </dsp:txBody>
      <dsp:txXfrm>
        <a:off x="2640308" y="3757268"/>
        <a:ext cx="2318367" cy="934994"/>
      </dsp:txXfrm>
    </dsp:sp>
    <dsp:sp modelId="{52665FE5-8293-437F-AD3B-0009C84FFE0F}">
      <dsp:nvSpPr>
        <dsp:cNvPr id="0" name=""/>
        <dsp:cNvSpPr/>
      </dsp:nvSpPr>
      <dsp:spPr>
        <a:xfrm rot="10738890">
          <a:off x="1904055" y="2582255"/>
          <a:ext cx="7903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0396" y="0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AFA4F-6709-4467-B730-760443914224}">
      <dsp:nvSpPr>
        <dsp:cNvPr id="0" name=""/>
        <dsp:cNvSpPr/>
      </dsp:nvSpPr>
      <dsp:spPr>
        <a:xfrm>
          <a:off x="63768" y="2087560"/>
          <a:ext cx="1840349" cy="1036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Password recovery</a:t>
          </a:r>
        </a:p>
      </dsp:txBody>
      <dsp:txXfrm>
        <a:off x="114349" y="2138141"/>
        <a:ext cx="1739187" cy="934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CE523-502D-45C4-BC28-AEDF04664051}">
      <dsp:nvSpPr>
        <dsp:cNvPr id="0" name=""/>
        <dsp:cNvSpPr/>
      </dsp:nvSpPr>
      <dsp:spPr>
        <a:xfrm>
          <a:off x="3716" y="1206015"/>
          <a:ext cx="3250294" cy="2600235"/>
        </a:xfrm>
        <a:prstGeom prst="homePlate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63" tIns="68580" rIns="458653" bIns="6858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Registration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Abstract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Primary Author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Primary Advisor</a:t>
          </a:r>
          <a:endParaRPr lang="en-US" sz="2100" kern="1200" dirty="0"/>
        </a:p>
      </dsp:txBody>
      <dsp:txXfrm>
        <a:off x="3716" y="1206015"/>
        <a:ext cx="2925265" cy="2600235"/>
      </dsp:txXfrm>
    </dsp:sp>
    <dsp:sp modelId="{51F1D9C5-4F55-4AA4-B1DB-3E74394CC6B5}">
      <dsp:nvSpPr>
        <dsp:cNvPr id="0" name=""/>
        <dsp:cNvSpPr/>
      </dsp:nvSpPr>
      <dsp:spPr>
        <a:xfrm>
          <a:off x="2603952" y="1206015"/>
          <a:ext cx="3250294" cy="2600235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63" tIns="68580" rIns="114663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Credentials Emailed</a:t>
          </a:r>
          <a:endParaRPr lang="en-US" sz="2700" kern="1200" dirty="0"/>
        </a:p>
      </dsp:txBody>
      <dsp:txXfrm>
        <a:off x="3254011" y="1206015"/>
        <a:ext cx="1950176" cy="2600235"/>
      </dsp:txXfrm>
    </dsp:sp>
    <dsp:sp modelId="{EE9FD85D-902B-465D-9656-C695DF875870}">
      <dsp:nvSpPr>
        <dsp:cNvPr id="0" name=""/>
        <dsp:cNvSpPr/>
      </dsp:nvSpPr>
      <dsp:spPr>
        <a:xfrm>
          <a:off x="5204188" y="1206015"/>
          <a:ext cx="3250294" cy="2600235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63" tIns="68580" rIns="114663" bIns="6858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Submission Portal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Information management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Poster Submission</a:t>
          </a:r>
          <a:endParaRPr lang="en-US" sz="2100" kern="1200" dirty="0"/>
        </a:p>
      </dsp:txBody>
      <dsp:txXfrm>
        <a:off x="5854247" y="1206015"/>
        <a:ext cx="1950176" cy="2600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620EF-8E04-48BA-A873-9858B5439BAD}">
      <dsp:nvSpPr>
        <dsp:cNvPr id="0" name=""/>
        <dsp:cNvSpPr/>
      </dsp:nvSpPr>
      <dsp:spPr>
        <a:xfrm>
          <a:off x="0" y="563967"/>
          <a:ext cx="2452687" cy="14716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Acquiring Statistics</a:t>
          </a:r>
          <a:endParaRPr lang="en-US" sz="3300" kern="1200" dirty="0"/>
        </a:p>
      </dsp:txBody>
      <dsp:txXfrm>
        <a:off x="0" y="563967"/>
        <a:ext cx="2452687" cy="1471612"/>
      </dsp:txXfrm>
    </dsp:sp>
    <dsp:sp modelId="{E87DC83D-F298-4ED8-A6B9-B6D686798043}">
      <dsp:nvSpPr>
        <dsp:cNvPr id="0" name=""/>
        <dsp:cNvSpPr/>
      </dsp:nvSpPr>
      <dsp:spPr>
        <a:xfrm>
          <a:off x="2697956" y="563967"/>
          <a:ext cx="2452687" cy="14716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Searching Posters</a:t>
          </a:r>
          <a:endParaRPr lang="en-US" sz="3300" kern="1200"/>
        </a:p>
      </dsp:txBody>
      <dsp:txXfrm>
        <a:off x="2697956" y="563967"/>
        <a:ext cx="2452687" cy="1471612"/>
      </dsp:txXfrm>
    </dsp:sp>
    <dsp:sp modelId="{89BA4A81-4C93-43F8-B3EF-E4A6A09F6715}">
      <dsp:nvSpPr>
        <dsp:cNvPr id="0" name=""/>
        <dsp:cNvSpPr/>
      </dsp:nvSpPr>
      <dsp:spPr>
        <a:xfrm>
          <a:off x="5395912" y="563967"/>
          <a:ext cx="2452687" cy="14716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Filtering Posters</a:t>
          </a:r>
          <a:endParaRPr lang="en-US" sz="3300" kern="1200"/>
        </a:p>
      </dsp:txBody>
      <dsp:txXfrm>
        <a:off x="5395912" y="563967"/>
        <a:ext cx="2452687" cy="1471612"/>
      </dsp:txXfrm>
    </dsp:sp>
    <dsp:sp modelId="{6B1BDD46-39CA-4E02-B8A9-F34634F13438}">
      <dsp:nvSpPr>
        <dsp:cNvPr id="0" name=""/>
        <dsp:cNvSpPr/>
      </dsp:nvSpPr>
      <dsp:spPr>
        <a:xfrm>
          <a:off x="1348978" y="2280848"/>
          <a:ext cx="2452687" cy="14716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Clear Presentation</a:t>
          </a:r>
          <a:endParaRPr lang="en-US" sz="3300" kern="1200"/>
        </a:p>
      </dsp:txBody>
      <dsp:txXfrm>
        <a:off x="1348978" y="2280848"/>
        <a:ext cx="2452687" cy="1471612"/>
      </dsp:txXfrm>
    </dsp:sp>
    <dsp:sp modelId="{C25CAD5A-68B6-487D-9284-540C8000A528}">
      <dsp:nvSpPr>
        <dsp:cNvPr id="0" name=""/>
        <dsp:cNvSpPr/>
      </dsp:nvSpPr>
      <dsp:spPr>
        <a:xfrm>
          <a:off x="4046934" y="2280848"/>
          <a:ext cx="2452687" cy="14716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Private Posters</a:t>
          </a:r>
          <a:endParaRPr lang="en-US" sz="3300" kern="1200"/>
        </a:p>
      </dsp:txBody>
      <dsp:txXfrm>
        <a:off x="4046934" y="2280848"/>
        <a:ext cx="2452687" cy="1471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CAB1E-FBFF-4841-91CB-5C8616AB2484}">
      <dsp:nvSpPr>
        <dsp:cNvPr id="0" name=""/>
        <dsp:cNvSpPr/>
      </dsp:nvSpPr>
      <dsp:spPr>
        <a:xfrm>
          <a:off x="411479" y="915577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Manual ballot creation</a:t>
          </a:r>
          <a:endParaRPr lang="en-US" sz="3100" kern="1200"/>
        </a:p>
      </dsp:txBody>
      <dsp:txXfrm>
        <a:off x="411479" y="915577"/>
        <a:ext cx="7406640" cy="673330"/>
      </dsp:txXfrm>
    </dsp:sp>
    <dsp:sp modelId="{B8883BEC-5AEB-44F1-A20D-330CFF73305E}">
      <dsp:nvSpPr>
        <dsp:cNvPr id="0" name=""/>
        <dsp:cNvSpPr/>
      </dsp:nvSpPr>
      <dsp:spPr>
        <a:xfrm>
          <a:off x="411479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F4115-E4D3-4394-96F2-AF56B0589E93}">
      <dsp:nvSpPr>
        <dsp:cNvPr id="0" name=""/>
        <dsp:cNvSpPr/>
      </dsp:nvSpPr>
      <dsp:spPr>
        <a:xfrm>
          <a:off x="1456639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5B305-676C-439B-8CBB-E618DECF7952}">
      <dsp:nvSpPr>
        <dsp:cNvPr id="0" name=""/>
        <dsp:cNvSpPr/>
      </dsp:nvSpPr>
      <dsp:spPr>
        <a:xfrm>
          <a:off x="2501798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9B69D-E855-4A93-B938-06FF7997BA0B}">
      <dsp:nvSpPr>
        <dsp:cNvPr id="0" name=""/>
        <dsp:cNvSpPr/>
      </dsp:nvSpPr>
      <dsp:spPr>
        <a:xfrm>
          <a:off x="3546957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1FA90-98FB-4E37-90D6-655CFEB2E9A8}">
      <dsp:nvSpPr>
        <dsp:cNvPr id="0" name=""/>
        <dsp:cNvSpPr/>
      </dsp:nvSpPr>
      <dsp:spPr>
        <a:xfrm>
          <a:off x="4592116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9C961-D2FD-4CAF-A83B-FA722E8BDB68}">
      <dsp:nvSpPr>
        <dsp:cNvPr id="0" name=""/>
        <dsp:cNvSpPr/>
      </dsp:nvSpPr>
      <dsp:spPr>
        <a:xfrm>
          <a:off x="5637276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9D5C-C198-42E7-900C-8B71405A59CC}">
      <dsp:nvSpPr>
        <dsp:cNvPr id="0" name=""/>
        <dsp:cNvSpPr/>
      </dsp:nvSpPr>
      <dsp:spPr>
        <a:xfrm>
          <a:off x="6682435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626B3-B2A5-43DF-857E-8EEC1538A371}">
      <dsp:nvSpPr>
        <dsp:cNvPr id="0" name=""/>
        <dsp:cNvSpPr/>
      </dsp:nvSpPr>
      <dsp:spPr>
        <a:xfrm>
          <a:off x="411479" y="1844020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Every reviewer needed authentication</a:t>
          </a:r>
          <a:endParaRPr lang="en-US" sz="3100" kern="1200"/>
        </a:p>
      </dsp:txBody>
      <dsp:txXfrm>
        <a:off x="411479" y="1844020"/>
        <a:ext cx="7406640" cy="673330"/>
      </dsp:txXfrm>
    </dsp:sp>
    <dsp:sp modelId="{8A628790-EE50-4DC8-B41D-F8DEA15AD3A2}">
      <dsp:nvSpPr>
        <dsp:cNvPr id="0" name=""/>
        <dsp:cNvSpPr/>
      </dsp:nvSpPr>
      <dsp:spPr>
        <a:xfrm>
          <a:off x="411479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0013C-FACE-4F3A-A2B1-98D45C7B2D0F}">
      <dsp:nvSpPr>
        <dsp:cNvPr id="0" name=""/>
        <dsp:cNvSpPr/>
      </dsp:nvSpPr>
      <dsp:spPr>
        <a:xfrm>
          <a:off x="1456639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E2143-FA3D-46A1-91B0-8C8F5968E1FB}">
      <dsp:nvSpPr>
        <dsp:cNvPr id="0" name=""/>
        <dsp:cNvSpPr/>
      </dsp:nvSpPr>
      <dsp:spPr>
        <a:xfrm>
          <a:off x="2501798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2CF08-FD5C-4413-908D-F43ADA7F4EC6}">
      <dsp:nvSpPr>
        <dsp:cNvPr id="0" name=""/>
        <dsp:cNvSpPr/>
      </dsp:nvSpPr>
      <dsp:spPr>
        <a:xfrm>
          <a:off x="3546957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61E6D-425A-4620-B430-6A38079F53B9}">
      <dsp:nvSpPr>
        <dsp:cNvPr id="0" name=""/>
        <dsp:cNvSpPr/>
      </dsp:nvSpPr>
      <dsp:spPr>
        <a:xfrm>
          <a:off x="4592116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DB3DF-5BA7-4827-AFAE-25F1C9BA63B2}">
      <dsp:nvSpPr>
        <dsp:cNvPr id="0" name=""/>
        <dsp:cNvSpPr/>
      </dsp:nvSpPr>
      <dsp:spPr>
        <a:xfrm>
          <a:off x="5637276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48BF2-D375-4E45-832C-E4544849E528}">
      <dsp:nvSpPr>
        <dsp:cNvPr id="0" name=""/>
        <dsp:cNvSpPr/>
      </dsp:nvSpPr>
      <dsp:spPr>
        <a:xfrm>
          <a:off x="6682435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C9BE5-13F4-469A-B377-6A6F9913CF15}">
      <dsp:nvSpPr>
        <dsp:cNvPr id="0" name=""/>
        <dsp:cNvSpPr/>
      </dsp:nvSpPr>
      <dsp:spPr>
        <a:xfrm>
          <a:off x="411479" y="2772462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No history of past winners</a:t>
          </a:r>
          <a:endParaRPr lang="en-US" sz="3100" kern="1200" dirty="0"/>
        </a:p>
      </dsp:txBody>
      <dsp:txXfrm>
        <a:off x="411479" y="2772462"/>
        <a:ext cx="7406640" cy="673330"/>
      </dsp:txXfrm>
    </dsp:sp>
    <dsp:sp modelId="{852D0D84-1B15-4ECC-A186-545574C003E1}">
      <dsp:nvSpPr>
        <dsp:cNvPr id="0" name=""/>
        <dsp:cNvSpPr/>
      </dsp:nvSpPr>
      <dsp:spPr>
        <a:xfrm>
          <a:off x="411479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61FCD-1DAE-4F58-95E9-AAA0A7A5CED6}">
      <dsp:nvSpPr>
        <dsp:cNvPr id="0" name=""/>
        <dsp:cNvSpPr/>
      </dsp:nvSpPr>
      <dsp:spPr>
        <a:xfrm>
          <a:off x="1456639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9FCD5-BF69-4C9D-B2AD-804D1B8E24DC}">
      <dsp:nvSpPr>
        <dsp:cNvPr id="0" name=""/>
        <dsp:cNvSpPr/>
      </dsp:nvSpPr>
      <dsp:spPr>
        <a:xfrm>
          <a:off x="2501798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5D24B-9592-44A1-85BC-47972E7357B0}">
      <dsp:nvSpPr>
        <dsp:cNvPr id="0" name=""/>
        <dsp:cNvSpPr/>
      </dsp:nvSpPr>
      <dsp:spPr>
        <a:xfrm>
          <a:off x="3546957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37FD7-CE49-4D22-ADFC-04E8D5A06F06}">
      <dsp:nvSpPr>
        <dsp:cNvPr id="0" name=""/>
        <dsp:cNvSpPr/>
      </dsp:nvSpPr>
      <dsp:spPr>
        <a:xfrm>
          <a:off x="4592116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BB9AC-82C0-415C-9D69-5BEB22BDDDD2}">
      <dsp:nvSpPr>
        <dsp:cNvPr id="0" name=""/>
        <dsp:cNvSpPr/>
      </dsp:nvSpPr>
      <dsp:spPr>
        <a:xfrm>
          <a:off x="5637276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BE6EA-8388-41F5-8DF5-039BE08E28EF}">
      <dsp:nvSpPr>
        <dsp:cNvPr id="0" name=""/>
        <dsp:cNvSpPr/>
      </dsp:nvSpPr>
      <dsp:spPr>
        <a:xfrm>
          <a:off x="6682435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CAB1E-FBFF-4841-91CB-5C8616AB2484}">
      <dsp:nvSpPr>
        <dsp:cNvPr id="0" name=""/>
        <dsp:cNvSpPr/>
      </dsp:nvSpPr>
      <dsp:spPr>
        <a:xfrm>
          <a:off x="411479" y="915577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Automatic ballot creation</a:t>
          </a:r>
          <a:endParaRPr lang="en-US" sz="3100" kern="1200" dirty="0"/>
        </a:p>
      </dsp:txBody>
      <dsp:txXfrm>
        <a:off x="411479" y="915577"/>
        <a:ext cx="7406640" cy="673330"/>
      </dsp:txXfrm>
    </dsp:sp>
    <dsp:sp modelId="{B8883BEC-5AEB-44F1-A20D-330CFF73305E}">
      <dsp:nvSpPr>
        <dsp:cNvPr id="0" name=""/>
        <dsp:cNvSpPr/>
      </dsp:nvSpPr>
      <dsp:spPr>
        <a:xfrm>
          <a:off x="411479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F4115-E4D3-4394-96F2-AF56B0589E93}">
      <dsp:nvSpPr>
        <dsp:cNvPr id="0" name=""/>
        <dsp:cNvSpPr/>
      </dsp:nvSpPr>
      <dsp:spPr>
        <a:xfrm>
          <a:off x="1456639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5B305-676C-439B-8CBB-E618DECF7952}">
      <dsp:nvSpPr>
        <dsp:cNvPr id="0" name=""/>
        <dsp:cNvSpPr/>
      </dsp:nvSpPr>
      <dsp:spPr>
        <a:xfrm>
          <a:off x="2501798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9B69D-E855-4A93-B938-06FF7997BA0B}">
      <dsp:nvSpPr>
        <dsp:cNvPr id="0" name=""/>
        <dsp:cNvSpPr/>
      </dsp:nvSpPr>
      <dsp:spPr>
        <a:xfrm>
          <a:off x="3546957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1FA90-98FB-4E37-90D6-655CFEB2E9A8}">
      <dsp:nvSpPr>
        <dsp:cNvPr id="0" name=""/>
        <dsp:cNvSpPr/>
      </dsp:nvSpPr>
      <dsp:spPr>
        <a:xfrm>
          <a:off x="4592116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9C961-D2FD-4CAF-A83B-FA722E8BDB68}">
      <dsp:nvSpPr>
        <dsp:cNvPr id="0" name=""/>
        <dsp:cNvSpPr/>
      </dsp:nvSpPr>
      <dsp:spPr>
        <a:xfrm>
          <a:off x="5637276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9D5C-C198-42E7-900C-8B71405A59CC}">
      <dsp:nvSpPr>
        <dsp:cNvPr id="0" name=""/>
        <dsp:cNvSpPr/>
      </dsp:nvSpPr>
      <dsp:spPr>
        <a:xfrm>
          <a:off x="6682435" y="1588908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626B3-B2A5-43DF-857E-8EEC1538A371}">
      <dsp:nvSpPr>
        <dsp:cNvPr id="0" name=""/>
        <dsp:cNvSpPr/>
      </dsp:nvSpPr>
      <dsp:spPr>
        <a:xfrm>
          <a:off x="411479" y="1844020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Authentication with special links</a:t>
          </a:r>
          <a:endParaRPr lang="en-US" sz="3100" kern="1200" dirty="0"/>
        </a:p>
      </dsp:txBody>
      <dsp:txXfrm>
        <a:off x="411479" y="1844020"/>
        <a:ext cx="7406640" cy="673330"/>
      </dsp:txXfrm>
    </dsp:sp>
    <dsp:sp modelId="{8A628790-EE50-4DC8-B41D-F8DEA15AD3A2}">
      <dsp:nvSpPr>
        <dsp:cNvPr id="0" name=""/>
        <dsp:cNvSpPr/>
      </dsp:nvSpPr>
      <dsp:spPr>
        <a:xfrm>
          <a:off x="411479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0013C-FACE-4F3A-A2B1-98D45C7B2D0F}">
      <dsp:nvSpPr>
        <dsp:cNvPr id="0" name=""/>
        <dsp:cNvSpPr/>
      </dsp:nvSpPr>
      <dsp:spPr>
        <a:xfrm>
          <a:off x="1456639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E2143-FA3D-46A1-91B0-8C8F5968E1FB}">
      <dsp:nvSpPr>
        <dsp:cNvPr id="0" name=""/>
        <dsp:cNvSpPr/>
      </dsp:nvSpPr>
      <dsp:spPr>
        <a:xfrm>
          <a:off x="2501798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2CF08-FD5C-4413-908D-F43ADA7F4EC6}">
      <dsp:nvSpPr>
        <dsp:cNvPr id="0" name=""/>
        <dsp:cNvSpPr/>
      </dsp:nvSpPr>
      <dsp:spPr>
        <a:xfrm>
          <a:off x="3546957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61E6D-425A-4620-B430-6A38079F53B9}">
      <dsp:nvSpPr>
        <dsp:cNvPr id="0" name=""/>
        <dsp:cNvSpPr/>
      </dsp:nvSpPr>
      <dsp:spPr>
        <a:xfrm>
          <a:off x="4592116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DB3DF-5BA7-4827-AFAE-25F1C9BA63B2}">
      <dsp:nvSpPr>
        <dsp:cNvPr id="0" name=""/>
        <dsp:cNvSpPr/>
      </dsp:nvSpPr>
      <dsp:spPr>
        <a:xfrm>
          <a:off x="5637276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48BF2-D375-4E45-832C-E4544849E528}">
      <dsp:nvSpPr>
        <dsp:cNvPr id="0" name=""/>
        <dsp:cNvSpPr/>
      </dsp:nvSpPr>
      <dsp:spPr>
        <a:xfrm>
          <a:off x="6682435" y="2517350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C9BE5-13F4-469A-B377-6A6F9913CF15}">
      <dsp:nvSpPr>
        <dsp:cNvPr id="0" name=""/>
        <dsp:cNvSpPr/>
      </dsp:nvSpPr>
      <dsp:spPr>
        <a:xfrm>
          <a:off x="411479" y="2772462"/>
          <a:ext cx="7406640" cy="67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b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Record winners in database</a:t>
          </a:r>
          <a:endParaRPr lang="en-US" sz="3100" kern="1200" dirty="0"/>
        </a:p>
      </dsp:txBody>
      <dsp:txXfrm>
        <a:off x="411479" y="2772462"/>
        <a:ext cx="7406640" cy="673330"/>
      </dsp:txXfrm>
    </dsp:sp>
    <dsp:sp modelId="{852D0D84-1B15-4ECC-A186-545574C003E1}">
      <dsp:nvSpPr>
        <dsp:cNvPr id="0" name=""/>
        <dsp:cNvSpPr/>
      </dsp:nvSpPr>
      <dsp:spPr>
        <a:xfrm>
          <a:off x="411479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61FCD-1DAE-4F58-95E9-AAA0A7A5CED6}">
      <dsp:nvSpPr>
        <dsp:cNvPr id="0" name=""/>
        <dsp:cNvSpPr/>
      </dsp:nvSpPr>
      <dsp:spPr>
        <a:xfrm>
          <a:off x="1456639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9FCD5-BF69-4C9D-B2AD-804D1B8E24DC}">
      <dsp:nvSpPr>
        <dsp:cNvPr id="0" name=""/>
        <dsp:cNvSpPr/>
      </dsp:nvSpPr>
      <dsp:spPr>
        <a:xfrm>
          <a:off x="2501798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5D24B-9592-44A1-85BC-47972E7357B0}">
      <dsp:nvSpPr>
        <dsp:cNvPr id="0" name=""/>
        <dsp:cNvSpPr/>
      </dsp:nvSpPr>
      <dsp:spPr>
        <a:xfrm>
          <a:off x="3546957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37FD7-CE49-4D22-ADFC-04E8D5A06F06}">
      <dsp:nvSpPr>
        <dsp:cNvPr id="0" name=""/>
        <dsp:cNvSpPr/>
      </dsp:nvSpPr>
      <dsp:spPr>
        <a:xfrm>
          <a:off x="4592116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BB9AC-82C0-415C-9D69-5BEB22BDDDD2}">
      <dsp:nvSpPr>
        <dsp:cNvPr id="0" name=""/>
        <dsp:cNvSpPr/>
      </dsp:nvSpPr>
      <dsp:spPr>
        <a:xfrm>
          <a:off x="5637276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BE6EA-8388-41F5-8DF5-039BE08E28EF}">
      <dsp:nvSpPr>
        <dsp:cNvPr id="0" name=""/>
        <dsp:cNvSpPr/>
      </dsp:nvSpPr>
      <dsp:spPr>
        <a:xfrm>
          <a:off x="6682435" y="3445793"/>
          <a:ext cx="987552" cy="16459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7BE5A3-47AE-4243-BB8F-90FB8A95A7A3}" type="datetimeFigureOut">
              <a:rPr lang="en-US" altLang="x-none"/>
              <a:pPr/>
              <a:t>5/1/2017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0B179F-6C04-9C4F-ACA8-37658BCBB5E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39761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213902-971A-744D-9786-B53209358201}" type="datetimeFigureOut">
              <a:rPr lang="en-US" altLang="x-none"/>
              <a:pPr/>
              <a:t>5/1/2017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28E36F-F437-464A-AF2B-74A97C418C1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59012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Changed</a:t>
            </a:r>
          </a:p>
          <a:p>
            <a:r>
              <a:rPr lang="en-US" dirty="0" smtClean="0"/>
              <a:t>Added</a:t>
            </a:r>
            <a:r>
              <a:rPr lang="en-US" baseline="0" dirty="0" smtClean="0"/>
              <a:t> page numbers to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488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Add/Remove/Update information of:</a:t>
            </a:r>
          </a:p>
          <a:p>
            <a:pPr lvl="1"/>
            <a:r>
              <a:rPr lang="en-US" dirty="0" smtClean="0"/>
              <a:t>Author(s)</a:t>
            </a:r>
          </a:p>
          <a:p>
            <a:pPr lvl="1"/>
            <a:r>
              <a:rPr lang="en-US" dirty="0" smtClean="0"/>
              <a:t>Advisor(s)</a:t>
            </a:r>
          </a:p>
          <a:p>
            <a:pPr lvl="1"/>
            <a:r>
              <a:rPr lang="en-US" dirty="0" smtClean="0"/>
              <a:t>Guest(s)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98395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Add/Remove/Update information of:</a:t>
            </a:r>
          </a:p>
          <a:p>
            <a:pPr lvl="1"/>
            <a:r>
              <a:rPr lang="en-US" dirty="0" smtClean="0"/>
              <a:t>Author(s)</a:t>
            </a:r>
          </a:p>
          <a:p>
            <a:pPr lvl="1"/>
            <a:r>
              <a:rPr lang="en-US" dirty="0" smtClean="0"/>
              <a:t>Advisor(s)</a:t>
            </a:r>
          </a:p>
          <a:p>
            <a:pPr lvl="1"/>
            <a:r>
              <a:rPr lang="en-US" dirty="0" smtClean="0"/>
              <a:t>Guest(s)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36874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with red circles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65484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show</a:t>
            </a:r>
            <a:r>
              <a:rPr lang="en-US" baseline="0" dirty="0" smtClean="0"/>
              <a:t> how bad the old site was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12419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numerous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31991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there are numerous others not listed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38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7410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46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55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a picture of Michael McCracken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31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Animate to move them to the front when people</a:t>
            </a:r>
            <a:r>
              <a:rPr lang="en-US" baseline="0" dirty="0" smtClean="0"/>
              <a:t> introduce themselves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4289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0588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115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832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3044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Poster centric</a:t>
            </a:r>
          </a:p>
          <a:p>
            <a:r>
              <a:rPr lang="en-US" dirty="0" smtClean="0"/>
              <a:t>Shared among authors/advisors</a:t>
            </a:r>
          </a:p>
          <a:p>
            <a:r>
              <a:rPr lang="en-US" dirty="0" smtClean="0"/>
              <a:t>Allow authors and advisors to participate in multiple posters</a:t>
            </a:r>
          </a:p>
          <a:p>
            <a:r>
              <a:rPr lang="en-US" dirty="0" smtClean="0"/>
              <a:t>Avoid unnecessary registration of student accounts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6195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Add/Remove/Update information of:</a:t>
            </a:r>
          </a:p>
          <a:p>
            <a:pPr lvl="1"/>
            <a:r>
              <a:rPr lang="en-US" dirty="0" smtClean="0"/>
              <a:t>Author(s)</a:t>
            </a:r>
          </a:p>
          <a:p>
            <a:pPr lvl="1"/>
            <a:r>
              <a:rPr lang="en-US" dirty="0" smtClean="0"/>
              <a:t>Advisor(s)</a:t>
            </a:r>
          </a:p>
          <a:p>
            <a:pPr lvl="1"/>
            <a:r>
              <a:rPr lang="en-US" dirty="0" smtClean="0"/>
              <a:t>Guest(s)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4709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Add/Remove/Update information of:</a:t>
            </a:r>
          </a:p>
          <a:p>
            <a:pPr lvl="1"/>
            <a:r>
              <a:rPr lang="en-US" dirty="0" smtClean="0"/>
              <a:t>Author(s)</a:t>
            </a:r>
          </a:p>
          <a:p>
            <a:pPr lvl="1"/>
            <a:r>
              <a:rPr lang="en-US" dirty="0" smtClean="0"/>
              <a:t>Advisor(s)</a:t>
            </a:r>
          </a:p>
          <a:p>
            <a:pPr lvl="1"/>
            <a:r>
              <a:rPr lang="en-US" dirty="0" smtClean="0"/>
              <a:t>Guest(s)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E36F-F437-464A-AF2B-74A97C418C18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5508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3" name="Picture 10" descr="TCUlogosolid2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209800"/>
            <a:ext cx="5626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351DCC-8C80-4CB4-B16B-ABC93AC4E8E2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DEBB9-51AA-9842-9F0E-C50E711E860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651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39E4E-D4ED-4AD3-8C13-3BD15B744B8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3D7CA-A362-1846-8CEF-5D2AABC5E93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696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rgbClr val="46097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D20412-2E01-4C03-8898-F428E776F5FF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7D6AB-E0CE-894A-ABF7-6F8440B48A7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217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295400" y="2743200"/>
            <a:ext cx="6705600" cy="3581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C4E4F39-3E74-4F38-A2B6-6258F743C13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AACAD5A-6058-C64C-921C-1CFBFF14AB9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9610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3" name="Picture 10" descr="grad girl frog hands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"/>
          <a:stretch>
            <a:fillRect/>
          </a:stretch>
        </p:blipFill>
        <p:spPr bwMode="auto">
          <a:xfrm>
            <a:off x="381000" y="381000"/>
            <a:ext cx="75644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C4338A-98B8-4C85-B2DC-2249AD7170D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A3077-293F-C54D-99DD-CC22488612B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0842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3" name="Picture 10" descr="frog fount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59973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6DC01-3A06-4B12-9AA6-F77AC7B8448D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E6305-DF6E-184D-BCA4-286DFB52BAB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953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3" name="Picture 10" descr="campus lawn with fount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76200"/>
            <a:ext cx="106299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F21C2A-4EDD-476B-9BA0-415A968FBC56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B3EFA-6CB0-BD42-AF0B-4835CA3E365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5057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-228600" y="0"/>
            <a:ext cx="9601200" cy="6934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3" name="Picture 10" descr="SpringTulips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17428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0F6AF8-A192-48B2-BFC6-05FE0150C97D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63A60-7AA6-C940-A955-52DE7764465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9603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E9C37-DC42-4036-8106-1ECF79590E60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CFA44-F761-EC43-BE49-3198472A241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838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AD50B4-F03E-48C9-A5FD-3BACB287E88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18100-CB34-8447-B1BA-76FAC777E13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9C29D2-FDDA-40F7-8C48-09DAA33E6F55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77DF7-75A7-9D4F-B66F-FAE9EE5B15A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610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458127-5A46-413B-91EF-09DEDBC63717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2D3D0-4DAA-D34F-AB5A-270913B2595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29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A2A460-E86F-4E67-BCCE-3F361129E74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06FB4-DC8B-6644-AB00-1BAA5A0123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635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27783F-7910-4518-B4F6-A57BDC8DED68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4A702-60CF-CD49-B27C-0EBA14497B8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71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CDC966-ED63-47EF-965F-D19182BF230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8CB09-73CB-3F4C-AAB0-F4AB83621F4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005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10FC68-2D95-4DF2-8B5F-673B8D155425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5A54B-C14D-C24B-8810-8DA73FF30F0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679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3DE4334-5F13-490B-9918-6F5DAD6B382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380B12-0484-2E42-B212-5C06DEC34B2A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6"/>
          <p:cNvSpPr/>
          <p:nvPr/>
        </p:nvSpPr>
        <p:spPr>
          <a:xfrm>
            <a:off x="-228600" y="304800"/>
            <a:ext cx="9601200" cy="1219200"/>
          </a:xfrm>
          <a:prstGeom prst="rect">
            <a:avLst/>
          </a:prstGeom>
          <a:solidFill>
            <a:srgbClr val="460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274638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pic>
        <p:nvPicPr>
          <p:cNvPr id="1032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1143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/>
  <p:txStyles>
    <p:titleStyle>
      <a:lvl1pPr algn="r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2C82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F7F7F"/>
          </a:solidFill>
          <a:latin typeface="+mn-lt"/>
          <a:ea typeface="ＭＳ Ｐゴシック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n-lt"/>
          <a:ea typeface="ＭＳ Ｐゴシック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7F7F7F"/>
          </a:solidFill>
          <a:latin typeface="+mn-lt"/>
          <a:ea typeface="ＭＳ Ｐゴシック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7F7F7F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hyperlink" Target="https://www.facebook.com/photo.php?fbid=1220665174627565&amp;set=a.329599743734117.92209.100000522831020&amp;type=3" TargetMode="External"/><Relationship Id="rId4" Type="http://schemas.openxmlformats.org/officeDocument/2006/relationships/image" Target="../media/image9.gi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video" Target="http://www.youtube.com/embed/MV6-sQTolNk?vq=hd720&amp;controls=0&amp;showinfo=0&amp;autoplay=1&amp;rel=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7aiwUzcWKQQ?vq=hd720&amp;controls=0&amp;showinfo=0&amp;autoplay=1&amp;rel=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2209800"/>
            <a:ext cx="624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a typeface="Calibri" charset="0"/>
                <a:cs typeface="Calibri" charset="0"/>
              </a:rPr>
              <a:t>Michael and Sally McCracken</a:t>
            </a:r>
            <a:endParaRPr lang="en-US" sz="4000" dirty="0"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819400"/>
            <a:ext cx="8382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dirty="0" smtClean="0"/>
              <a:t>Student Research Symposium</a:t>
            </a:r>
            <a:endParaRPr lang="en-US" sz="53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396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effectLst/>
              </a:rPr>
              <a:t>Senior Capstone Project 2016-2017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5486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charset="0"/>
                <a:cs typeface="Calibri" charset="0"/>
              </a:rPr>
              <a:t>Computer Science </a:t>
            </a:r>
            <a:r>
              <a:rPr lang="en-US" dirty="0" smtClean="0">
                <a:ea typeface="Calibri" charset="0"/>
                <a:cs typeface="Calibri" charset="0"/>
              </a:rPr>
              <a:t>Department</a:t>
            </a:r>
            <a:endParaRPr lang="en-US" b="0" i="0" u="none" strike="noStrike" dirty="0" smtClean="0">
              <a:effectLst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 smtClean="0">
                <a:effectLst/>
                <a:ea typeface="Calibri" charset="0"/>
                <a:cs typeface="Calibri" charset="0"/>
              </a:rPr>
              <a:t>College </a:t>
            </a:r>
            <a:r>
              <a:rPr lang="en-US" b="0" i="0" u="none" strike="noStrike" dirty="0" smtClean="0">
                <a:effectLst/>
                <a:ea typeface="Calibri" charset="0"/>
                <a:cs typeface="Calibri" charset="0"/>
              </a:rPr>
              <a:t>of Science and Engineering</a:t>
            </a:r>
            <a:endParaRPr lang="en-US" b="0" dirty="0" smtClean="0">
              <a:effectLst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 smtClean="0">
                <a:effectLst/>
                <a:ea typeface="Calibri" charset="0"/>
                <a:cs typeface="Calibri" charset="0"/>
              </a:rPr>
              <a:t>Texas </a:t>
            </a:r>
            <a:r>
              <a:rPr lang="en-US" b="0" i="0" u="none" strike="noStrike" dirty="0" smtClean="0">
                <a:effectLst/>
                <a:ea typeface="Calibri" charset="0"/>
                <a:cs typeface="Calibri" charset="0"/>
              </a:rPr>
              <a:t>Christian University</a:t>
            </a:r>
            <a:endParaRPr lang="en-US" dirty="0"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2467"/>
            <a:ext cx="1107276" cy="11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submission by author</a:t>
            </a:r>
          </a:p>
          <a:p>
            <a:r>
              <a:rPr lang="en-US" dirty="0" smtClean="0"/>
              <a:t>Limitations on number of authors and advisors</a:t>
            </a:r>
          </a:p>
          <a:p>
            <a:r>
              <a:rPr lang="en-US" dirty="0"/>
              <a:t>U</a:t>
            </a:r>
            <a:r>
              <a:rPr lang="en-US" dirty="0" smtClean="0"/>
              <a:t>pdates only by admins</a:t>
            </a:r>
          </a:p>
          <a:p>
            <a:r>
              <a:rPr lang="en-US" dirty="0" smtClean="0"/>
              <a:t>Duplicates in database</a:t>
            </a:r>
          </a:p>
          <a:p>
            <a:r>
              <a:rPr lang="en-US" dirty="0" smtClean="0"/>
              <a:t>Potential security threats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B7A1-5241-4510-A7B4-3C3BEB2B01C7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Enhancements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651D-CA91-4307-A6CD-D08248D9CB60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11</a:t>
            </a:fld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91684427"/>
              </p:ext>
            </p:extLst>
          </p:nvPr>
        </p:nvGraphicFramePr>
        <p:xfrm>
          <a:off x="705743" y="1417638"/>
          <a:ext cx="7732514" cy="515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6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50B4-F03E-48C9-A5FD-3BACB287E88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12</a:t>
            </a:fld>
            <a:endParaRPr lang="en-US" altLang="x-none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06429452"/>
              </p:ext>
            </p:extLst>
          </p:nvPr>
        </p:nvGraphicFramePr>
        <p:xfrm>
          <a:off x="457200" y="1429263"/>
          <a:ext cx="8458200" cy="5012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09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Additional Authors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582" r="33885"/>
          <a:stretch/>
        </p:blipFill>
        <p:spPr>
          <a:xfrm>
            <a:off x="152400" y="1904999"/>
            <a:ext cx="7032122" cy="3733801"/>
          </a:xfrm>
          <a:prstGeom prst="rect">
            <a:avLst/>
          </a:prstGeom>
        </p:spPr>
      </p:pic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922E-1314-4F85-A52D-02850B66424C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13</a:t>
            </a:fld>
            <a:endParaRPr lang="en-US" altLang="x-none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82933" r="4695"/>
          <a:stretch/>
        </p:blipFill>
        <p:spPr>
          <a:xfrm>
            <a:off x="7184522" y="1904999"/>
            <a:ext cx="172175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Additional Authors</a:t>
            </a: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922E-1314-4F85-A52D-02850B66424C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14</a:t>
            </a:fld>
            <a:endParaRPr lang="en-US" altLang="x-none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600200"/>
            <a:ext cx="8763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Guests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641" t="10890" r="32801" b="37435"/>
          <a:stretch/>
        </p:blipFill>
        <p:spPr>
          <a:xfrm>
            <a:off x="228600" y="2209800"/>
            <a:ext cx="6781800" cy="3067460"/>
          </a:xfrm>
          <a:prstGeom prst="rect">
            <a:avLst/>
          </a:prstGeom>
        </p:spPr>
      </p:pic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922E-1314-4F85-A52D-02850B66424C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15</a:t>
            </a:fld>
            <a:endParaRPr lang="en-US" altLang="x-none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3"/>
          <a:srcRect l="82261" t="11273" b="37435"/>
          <a:stretch/>
        </p:blipFill>
        <p:spPr bwMode="auto">
          <a:xfrm>
            <a:off x="6832811" y="2209800"/>
            <a:ext cx="2333312" cy="304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3572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Guests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4" y="1621240"/>
            <a:ext cx="8194085" cy="4672330"/>
          </a:xfrm>
          <a:prstGeom prst="rect">
            <a:avLst/>
          </a:prstGeom>
        </p:spPr>
      </p:pic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922E-1314-4F85-A52D-02850B66424C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16</a:t>
            </a:fld>
            <a:endParaRPr lang="en-US" altLang="x-none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>
          <a:xfrm>
            <a:off x="3124200" y="632306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8372"/>
          <a:stretch/>
        </p:blipFill>
        <p:spPr>
          <a:xfrm>
            <a:off x="609599" y="1828800"/>
            <a:ext cx="8534401" cy="4095750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7F77F-8718-4911-9CED-55F095A50084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17</a:t>
            </a:fld>
            <a:endParaRPr lang="en-US" altLang="x-non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7288" y="4876800"/>
            <a:ext cx="4167023" cy="120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Viewer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6CBB-C97F-48D2-9A18-DB26A280602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Viewer Enhancements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437203"/>
              </p:ext>
            </p:extLst>
          </p:nvPr>
        </p:nvGraphicFramePr>
        <p:xfrm>
          <a:off x="685800" y="1752600"/>
          <a:ext cx="7848600" cy="431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19</a:t>
            </a:fld>
            <a:endParaRPr lang="en-US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6CBB-C97F-48D2-9A18-DB26A280602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49452"/>
            <a:ext cx="9296400" cy="2543416"/>
          </a:xfrm>
          <a:prstGeom prst="rect">
            <a:avLst/>
          </a:prstGeom>
          <a:solidFill>
            <a:srgbClr val="520076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6" y="817220"/>
            <a:ext cx="1157232" cy="1157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38" y="1981200"/>
            <a:ext cx="143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James Stewart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Project Lead</a:t>
            </a:r>
          </a:p>
        </p:txBody>
      </p:sp>
      <p:pic>
        <p:nvPicPr>
          <p:cNvPr id="4" name="Picture 5" descr="https://www.facebook.com/rsrc.php/v3/yk/r/LOOn0JtHNz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481" y="1832656"/>
            <a:ext cx="119714" cy="1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ver Photo, Image may contain: 4 people, people smiling">
            <a:hlinkClick r:id="rId5" tooltip="Cover Photo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7" r="20094" b="39048"/>
          <a:stretch/>
        </p:blipFill>
        <p:spPr bwMode="auto">
          <a:xfrm>
            <a:off x="7852801" y="817220"/>
            <a:ext cx="1189378" cy="11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6200" y="1981200"/>
            <a:ext cx="149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Michael </a:t>
            </a:r>
            <a:r>
              <a:rPr lang="en-US" sz="1600" dirty="0" err="1" smtClean="0">
                <a:solidFill>
                  <a:prstClr val="white"/>
                </a:solidFill>
              </a:rPr>
              <a:t>Giba</a:t>
            </a:r>
            <a:endParaRPr lang="en-US" sz="1600" dirty="0" smtClean="0">
              <a:solidFill>
                <a:prstClr val="white"/>
              </a:solidFill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Technical Lead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7778" t="9402" r="33035" b="68244"/>
          <a:stretch/>
        </p:blipFill>
        <p:spPr>
          <a:xfrm>
            <a:off x="4092997" y="820883"/>
            <a:ext cx="1136304" cy="1160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6257" y="1981200"/>
            <a:ext cx="1357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Thaddeus 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1284" y="101025"/>
            <a:ext cx="407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Meet the Team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7498" y="1963783"/>
            <a:ext cx="158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white"/>
                </a:solidFill>
              </a:rPr>
              <a:t>Quang</a:t>
            </a:r>
            <a:r>
              <a:rPr lang="en-US" sz="1600" dirty="0" smtClean="0">
                <a:solidFill>
                  <a:prstClr val="white"/>
                </a:solidFill>
              </a:rPr>
              <a:t> Nguyen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13087" y="1963783"/>
            <a:ext cx="158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Son Nguyen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85" y="823968"/>
            <a:ext cx="1155227" cy="115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78" y="817221"/>
            <a:ext cx="1066800" cy="1151466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1528-AB71-41E2-B23A-C02585569397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3EFA-6CB0-BD42-AF0B-4835CA3E3659}" type="slidenum">
              <a:rPr lang="en-US" altLang="x-none" smtClean="0"/>
              <a:pPr/>
              <a:t>2</a:t>
            </a:fld>
            <a:endParaRPr lang="en-US" altLang="x-non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20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482408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flipV="1">
            <a:off x="2443156" y="2637628"/>
            <a:ext cx="5650518" cy="9074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53F2-CAEC-4DED-8664-7D1F69F21BB0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482408" cy="5334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23884" y="1922489"/>
            <a:ext cx="6154449" cy="8260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8400" y="533400"/>
            <a:ext cx="6400800" cy="8382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 smtClean="0"/>
              <a:t>Search Bar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741A-98CB-4845-8358-53D36D7DC3DF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CB09-73CB-3F4C-AAB0-F4AB83621F4D}" type="slidenum">
              <a:rPr lang="en-US" altLang="x-none" smtClean="0"/>
              <a:pPr/>
              <a:t>21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482409" cy="5334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4800" y="1984947"/>
            <a:ext cx="2111687" cy="36983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8400" y="533400"/>
            <a:ext cx="6400800" cy="8382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 smtClean="0"/>
              <a:t>Filter and Order By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B754-869D-4873-840F-E42AA8B41881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CB09-73CB-3F4C-AAB0-F4AB83621F4D}" type="slidenum">
              <a:rPr lang="en-US" altLang="x-none" smtClean="0"/>
              <a:pPr/>
              <a:t>22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3999"/>
            <a:ext cx="8482410" cy="5334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52435" y="3570157"/>
            <a:ext cx="6330407" cy="3200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8400" y="533400"/>
            <a:ext cx="6400800" cy="8382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 smtClean="0"/>
              <a:t>Poster Display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658D-7AB3-4EE5-911D-9884FAC58A6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CB09-73CB-3F4C-AAB0-F4AB83621F4D}" type="slidenum">
              <a:rPr lang="en-US" altLang="x-none" smtClean="0"/>
              <a:pPr/>
              <a:t>23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9138"/>
            <a:ext cx="5531371" cy="3661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463482"/>
            <a:ext cx="6086475" cy="34575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0" y="5590394"/>
            <a:ext cx="843197" cy="330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14893" y="5399270"/>
            <a:ext cx="1021208" cy="456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8400" y="533400"/>
            <a:ext cx="6400800" cy="83820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 smtClean="0"/>
              <a:t>Private vs. Public Posters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86E-2F63-40FF-A76F-AB196588917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CB09-73CB-3F4C-AAB0-F4AB83621F4D}" type="slidenum">
              <a:rPr lang="en-US" altLang="x-none" smtClean="0"/>
              <a:pPr/>
              <a:t>24</a:t>
            </a:fld>
            <a:endParaRPr lang="en-US" alt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Problems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22459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25</a:t>
            </a:fld>
            <a:endParaRPr lang="en-US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AF52-1B96-4148-A3FD-46EC026B250D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Enhancements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0185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26</a:t>
            </a:fld>
            <a:endParaRPr lang="en-US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AF52-1B96-4148-A3FD-46EC026B250D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Portal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27</a:t>
            </a:fld>
            <a:endParaRPr lang="en-US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03" r="2500" b="3815"/>
          <a:stretch/>
        </p:blipFill>
        <p:spPr>
          <a:xfrm>
            <a:off x="76200" y="1600200"/>
            <a:ext cx="8981268" cy="4648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587-7629-4EFA-8719-5CC6F23CB1B8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Portal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28</a:t>
            </a:fld>
            <a:endParaRPr lang="en-US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03" r="2500" b="3815"/>
          <a:stretch/>
        </p:blipFill>
        <p:spPr>
          <a:xfrm>
            <a:off x="76200" y="1600200"/>
            <a:ext cx="8981268" cy="4648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682" y="1525588"/>
            <a:ext cx="8903918" cy="9007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550A-BD25-44F6-9F4D-DD7E99FCFF29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Ballot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29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845"/>
            <a:ext cx="9144000" cy="45822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072-93A3-4EEA-8A43-830D1B509EFF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Outline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3000" dirty="0" smtClean="0">
                <a:latin typeface="Arial" charset="0"/>
              </a:rPr>
              <a:t>What is SRS?</a:t>
            </a:r>
          </a:p>
          <a:p>
            <a:r>
              <a:rPr lang="en-US" altLang="x-none" sz="3000" dirty="0" smtClean="0">
                <a:latin typeface="Arial" charset="0"/>
              </a:rPr>
              <a:t>Project Background </a:t>
            </a:r>
            <a:r>
              <a:rPr lang="en-US" altLang="x-none" sz="3000" dirty="0" smtClean="0">
                <a:latin typeface="Arial" charset="0"/>
              </a:rPr>
              <a:t>and </a:t>
            </a:r>
            <a:r>
              <a:rPr lang="en-US" altLang="x-none" sz="3000" dirty="0" smtClean="0">
                <a:latin typeface="Arial" charset="0"/>
              </a:rPr>
              <a:t>Goals</a:t>
            </a:r>
          </a:p>
          <a:p>
            <a:r>
              <a:rPr lang="en-US" altLang="x-none" sz="3000" dirty="0" smtClean="0">
                <a:latin typeface="Arial" charset="0"/>
              </a:rPr>
              <a:t>Features and Enhancements</a:t>
            </a:r>
          </a:p>
          <a:p>
            <a:r>
              <a:rPr lang="en-US" altLang="x-none" sz="3000" dirty="0" smtClean="0">
                <a:latin typeface="Arial" charset="0"/>
              </a:rPr>
              <a:t>Technology Overview</a:t>
            </a:r>
          </a:p>
          <a:p>
            <a:r>
              <a:rPr lang="en-US" altLang="x-none" sz="3000" dirty="0" smtClean="0">
                <a:latin typeface="Arial" charset="0"/>
              </a:rPr>
              <a:t>Challenges</a:t>
            </a:r>
          </a:p>
          <a:p>
            <a:r>
              <a:rPr lang="en-US" altLang="x-none" sz="3000" dirty="0" smtClean="0">
                <a:latin typeface="Arial" charset="0"/>
              </a:rPr>
              <a:t>Future Work</a:t>
            </a:r>
          </a:p>
          <a:p>
            <a:r>
              <a:rPr lang="en-US" altLang="x-none" sz="3000" dirty="0" smtClean="0">
                <a:latin typeface="Arial" charset="0"/>
              </a:rPr>
              <a:t>Acknowledgements</a:t>
            </a:r>
            <a:endParaRPr lang="en-US" altLang="x-none" sz="3000" dirty="0">
              <a:latin typeface="Arial" charset="0"/>
            </a:endParaRPr>
          </a:p>
          <a:p>
            <a:r>
              <a:rPr lang="en-US" altLang="x-none" sz="3000" dirty="0" smtClean="0">
                <a:latin typeface="Arial" charset="0"/>
              </a:rPr>
              <a:t>Q &amp; 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D6AB-E011-4923-97A3-775ECDA63605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 Ballot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30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845"/>
            <a:ext cx="9144000" cy="45822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0999" y="2590800"/>
            <a:ext cx="7924801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0998" y="4021971"/>
            <a:ext cx="7924801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24D7-DED8-46AC-B6EF-8D424E725AE8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Winner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31</a:t>
            </a:fld>
            <a:endParaRPr lang="en-US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03" r="2500" b="3815"/>
          <a:stretch/>
        </p:blipFill>
        <p:spPr>
          <a:xfrm>
            <a:off x="76200" y="1600200"/>
            <a:ext cx="8981268" cy="4648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34200" y="48768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1800" y="35814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5730874"/>
            <a:ext cx="9057468" cy="625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34200" y="3886200"/>
            <a:ext cx="76200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896100" y="5181600"/>
            <a:ext cx="7620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C535-BE6E-42C9-9456-1B3C468C2616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Updating Site Information</a:t>
            </a:r>
          </a:p>
          <a:p>
            <a:r>
              <a:rPr lang="en-US" dirty="0" smtClean="0"/>
              <a:t>Automating Table Assignment Task</a:t>
            </a:r>
          </a:p>
          <a:p>
            <a:r>
              <a:rPr lang="en-US" dirty="0" smtClean="0"/>
              <a:t>Reporting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535C-86A2-4C74-8B93-E0667117C96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32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1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Site Information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Annual </a:t>
            </a:r>
            <a:r>
              <a:rPr lang="en-US" dirty="0" smtClean="0"/>
              <a:t>Speakers</a:t>
            </a:r>
          </a:p>
          <a:p>
            <a:r>
              <a:rPr lang="en-US" dirty="0" smtClean="0"/>
              <a:t>Announcements</a:t>
            </a:r>
          </a:p>
          <a:p>
            <a:r>
              <a:rPr lang="en-US" dirty="0" smtClean="0"/>
              <a:t>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C276B-57E9-458A-8ED2-F1EAF709A20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33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Assignments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50B4-F03E-48C9-A5FD-3BACB287E88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34</a:t>
            </a:fld>
            <a:endParaRPr lang="en-US" altLang="x-none"/>
          </a:p>
        </p:txBody>
      </p:sp>
      <p:pic>
        <p:nvPicPr>
          <p:cNvPr id="1026" name="Picture 2" descr="http://www.srs.tcu.edu/media/homepage_images/SRS_2016-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12500" r="-1"/>
          <a:stretch/>
        </p:blipFill>
        <p:spPr bwMode="auto">
          <a:xfrm>
            <a:off x="-76200" y="1523999"/>
            <a:ext cx="9219367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Assignment (before)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Process</a:t>
            </a:r>
          </a:p>
          <a:p>
            <a:r>
              <a:rPr lang="en-US" dirty="0" smtClean="0"/>
              <a:t>Time-consuming</a:t>
            </a:r>
          </a:p>
          <a:p>
            <a:r>
              <a:rPr lang="en-US" dirty="0" smtClean="0"/>
              <a:t>Waste of Human Resources</a:t>
            </a:r>
          </a:p>
          <a:p>
            <a:r>
              <a:rPr lang="en-US" dirty="0" smtClean="0"/>
              <a:t>Human Errors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E031E-CEC6-4CAB-BA43-5672468ABDDF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35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060" y="-1450492"/>
            <a:ext cx="6533549" cy="4225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237" y="-765371"/>
            <a:ext cx="6445107" cy="4225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042" y="-139903"/>
            <a:ext cx="6499127" cy="4181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57" y="485522"/>
            <a:ext cx="6499127" cy="4181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6" y="1106331"/>
            <a:ext cx="6499127" cy="4181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75" y="2099631"/>
            <a:ext cx="6499127" cy="4181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35" y="2721679"/>
            <a:ext cx="6499127" cy="4181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72" y="3556101"/>
            <a:ext cx="6499127" cy="4181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84" y="4456798"/>
            <a:ext cx="6499127" cy="4181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69" y="5267761"/>
            <a:ext cx="6499127" cy="41816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3" y="6070501"/>
            <a:ext cx="6499127" cy="41816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551" y="3479472"/>
            <a:ext cx="6499127" cy="41816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57" y="-211437"/>
            <a:ext cx="6499127" cy="41816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5" y="1181441"/>
            <a:ext cx="6499127" cy="41816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71" y="2755516"/>
            <a:ext cx="6499127" cy="41816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67" y="1620714"/>
            <a:ext cx="6291560" cy="45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6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Assignment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Criteria</a:t>
            </a:r>
          </a:p>
          <a:p>
            <a:pPr lvl="1"/>
            <a:r>
              <a:rPr lang="en-US" dirty="0" smtClean="0"/>
              <a:t>Handle Special Requests from students</a:t>
            </a:r>
          </a:p>
          <a:p>
            <a:pPr lvl="1"/>
            <a:r>
              <a:rPr lang="en-US" dirty="0" smtClean="0"/>
              <a:t>Prevent tables from having two posters from the same department</a:t>
            </a:r>
          </a:p>
          <a:p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Determine the number of seats needed</a:t>
            </a:r>
          </a:p>
          <a:p>
            <a:pPr lvl="1"/>
            <a:r>
              <a:rPr lang="en-US" dirty="0" smtClean="0"/>
              <a:t>Select the highest priority seats according to that number (</a:t>
            </a:r>
            <a:r>
              <a:rPr lang="en-US" dirty="0" err="1" smtClean="0"/>
              <a:t>e.g</a:t>
            </a:r>
            <a:r>
              <a:rPr lang="en-US" dirty="0" smtClean="0"/>
              <a:t>, </a:t>
            </a:r>
            <a:r>
              <a:rPr lang="en-US" dirty="0" smtClean="0"/>
              <a:t>avoid tight hallways)</a:t>
            </a:r>
          </a:p>
          <a:p>
            <a:pPr lvl="1"/>
            <a:r>
              <a:rPr lang="en-US" dirty="0" smtClean="0"/>
              <a:t>Assign posters to the highest priority seats while matching the above criteria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E252-4C39-4E1C-B6BA-6F2E08FCABB4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36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Assignment Algorithm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B4FC-4EE6-4145-A23C-58F053344E00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10" name="MV6-sQTolN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" y="3048"/>
            <a:ext cx="9147048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 Report</a:t>
            </a:r>
          </a:p>
          <a:p>
            <a:r>
              <a:rPr lang="en-US" dirty="0" smtClean="0"/>
              <a:t>Guest Report</a:t>
            </a:r>
          </a:p>
          <a:p>
            <a:r>
              <a:rPr lang="en-US" dirty="0"/>
              <a:t>Table </a:t>
            </a:r>
            <a:r>
              <a:rPr lang="en-US" dirty="0" smtClean="0"/>
              <a:t>Assignment Report</a:t>
            </a:r>
          </a:p>
          <a:p>
            <a:r>
              <a:rPr lang="en-US" dirty="0" smtClean="0"/>
              <a:t>Author Name Badges</a:t>
            </a:r>
          </a:p>
          <a:p>
            <a:r>
              <a:rPr lang="en-US" dirty="0" smtClean="0"/>
              <a:t>Guest Name Badges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86D8-229B-46E6-A7DB-863B6FA02BA7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38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2C25-C4C0-40AC-8C52-7DBE2AFEF18E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39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7" name="7aiwUzcWKQ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What is SRS?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</a:rPr>
              <a:t>TCU </a:t>
            </a:r>
            <a:r>
              <a:rPr lang="en-US" altLang="x-none" dirty="0" smtClean="0">
                <a:latin typeface="Arial" charset="0"/>
              </a:rPr>
              <a:t>CSE </a:t>
            </a:r>
            <a:r>
              <a:rPr lang="en-US" altLang="x-none" u="sng" dirty="0" smtClean="0">
                <a:latin typeface="Arial" charset="0"/>
              </a:rPr>
              <a:t>S</a:t>
            </a:r>
            <a:r>
              <a:rPr lang="en-US" altLang="x-none" dirty="0" smtClean="0">
                <a:latin typeface="Arial" charset="0"/>
              </a:rPr>
              <a:t>tudent </a:t>
            </a:r>
            <a:r>
              <a:rPr lang="en-US" altLang="x-none" u="sng" dirty="0" smtClean="0">
                <a:latin typeface="Arial" charset="0"/>
              </a:rPr>
              <a:t>R</a:t>
            </a:r>
            <a:r>
              <a:rPr lang="en-US" altLang="x-none" dirty="0" smtClean="0">
                <a:latin typeface="Arial" charset="0"/>
              </a:rPr>
              <a:t>esearch </a:t>
            </a:r>
            <a:r>
              <a:rPr lang="en-US" altLang="x-none" u="sng" dirty="0" smtClean="0">
                <a:latin typeface="Arial" charset="0"/>
              </a:rPr>
              <a:t>S</a:t>
            </a:r>
            <a:r>
              <a:rPr lang="en-US" altLang="x-none" dirty="0" smtClean="0">
                <a:latin typeface="Arial" charset="0"/>
              </a:rPr>
              <a:t>ymposium</a:t>
            </a:r>
          </a:p>
          <a:p>
            <a:r>
              <a:rPr lang="en-US" altLang="x-none" dirty="0">
                <a:latin typeface="Arial" charset="0"/>
              </a:rPr>
              <a:t>Students submit research </a:t>
            </a:r>
            <a:r>
              <a:rPr lang="en-US" altLang="x-none" dirty="0" smtClean="0">
                <a:latin typeface="Arial" charset="0"/>
              </a:rPr>
              <a:t>projects</a:t>
            </a:r>
          </a:p>
          <a:p>
            <a:pPr lvl="1"/>
            <a:r>
              <a:rPr lang="en-US" altLang="x-none" dirty="0">
                <a:latin typeface="Arial" charset="0"/>
              </a:rPr>
              <a:t>Graduate</a:t>
            </a:r>
          </a:p>
          <a:p>
            <a:pPr lvl="1"/>
            <a:r>
              <a:rPr lang="en-US" altLang="x-none" dirty="0" smtClean="0">
                <a:latin typeface="Arial" charset="0"/>
              </a:rPr>
              <a:t>Undergraduate</a:t>
            </a:r>
            <a:endParaRPr lang="en-US" altLang="x-none" dirty="0">
              <a:latin typeface="Arial" charset="0"/>
            </a:endParaRPr>
          </a:p>
          <a:p>
            <a:r>
              <a:rPr lang="en-US" altLang="x-none" dirty="0">
                <a:latin typeface="Arial" charset="0"/>
              </a:rPr>
              <a:t>Judged by departments</a:t>
            </a:r>
          </a:p>
          <a:p>
            <a:r>
              <a:rPr lang="en-US" altLang="x-none" dirty="0" smtClean="0">
                <a:latin typeface="Arial" charset="0"/>
              </a:rPr>
              <a:t>Annual spring forum </a:t>
            </a:r>
            <a:r>
              <a:rPr lang="en-US" altLang="x-none" dirty="0">
                <a:latin typeface="Arial" charset="0"/>
              </a:rPr>
              <a:t>for </a:t>
            </a:r>
            <a:r>
              <a:rPr lang="en-US" altLang="x-none" dirty="0" smtClean="0">
                <a:latin typeface="Arial" charset="0"/>
              </a:rPr>
              <a:t>presentations</a:t>
            </a:r>
          </a:p>
          <a:p>
            <a:pPr lvl="1"/>
            <a:r>
              <a:rPr lang="en-US" altLang="x-none" dirty="0" smtClean="0">
                <a:latin typeface="Arial" charset="0"/>
              </a:rPr>
              <a:t>Visitors</a:t>
            </a:r>
          </a:p>
          <a:p>
            <a:pPr lvl="1"/>
            <a:r>
              <a:rPr lang="en-US" altLang="x-none" dirty="0" smtClean="0">
                <a:latin typeface="Arial" charset="0"/>
              </a:rPr>
              <a:t>Presenters</a:t>
            </a:r>
          </a:p>
          <a:p>
            <a:pPr lvl="1"/>
            <a:r>
              <a:rPr lang="en-US" altLang="x-none" dirty="0" smtClean="0">
                <a:latin typeface="Arial" charset="0"/>
              </a:rPr>
              <a:t>Admins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99FD-1FC9-4B56-9AE9-59B438593026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4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Technologies Used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Django</a:t>
            </a:r>
          </a:p>
          <a:p>
            <a:r>
              <a:rPr lang="en-US" altLang="x-none" dirty="0" smtClean="0">
                <a:latin typeface="Arial" charset="0"/>
              </a:rPr>
              <a:t>Bootstrap</a:t>
            </a:r>
          </a:p>
          <a:p>
            <a:r>
              <a:rPr lang="en-US" altLang="x-none" dirty="0" smtClean="0">
                <a:latin typeface="Arial" charset="0"/>
              </a:rPr>
              <a:t>Semantic UI</a:t>
            </a:r>
          </a:p>
          <a:p>
            <a:r>
              <a:rPr lang="en-US" altLang="x-none" dirty="0" smtClean="0">
                <a:latin typeface="Arial" charset="0"/>
              </a:rPr>
              <a:t>Apache</a:t>
            </a:r>
          </a:p>
          <a:p>
            <a:r>
              <a:rPr lang="en-US" altLang="x-none" dirty="0" smtClean="0">
                <a:latin typeface="Arial" charset="0"/>
              </a:rPr>
              <a:t>PostgreSQL</a:t>
            </a:r>
          </a:p>
          <a:p>
            <a:pPr marL="0" indent="0">
              <a:buNone/>
            </a:pPr>
            <a:endParaRPr lang="x-none" altLang="x-none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D408-1BA0-46F8-8BC0-2D2392A9450A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40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</a:rPr>
              <a:t>Technologies Used: </a:t>
            </a:r>
            <a:r>
              <a:rPr lang="en-US" altLang="x-none" dirty="0" smtClean="0">
                <a:latin typeface="Arial" charset="0"/>
              </a:rPr>
              <a:t>Django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099" y="2057400"/>
            <a:ext cx="41195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92C82"/>
                </a:solidFill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Parametrized URLs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Templating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Seamless database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Migrations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Admin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Avidly maintained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92C8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92C82"/>
              </a:solidFill>
            </a:endParaRPr>
          </a:p>
        </p:txBody>
      </p:sp>
      <p:pic>
        <p:nvPicPr>
          <p:cNvPr id="3074" name="Picture 2" descr="https://www.djangoproject.com/s/img/logos/django-logo-negati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19" y="2362200"/>
            <a:ext cx="3052763" cy="13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izteams.com/wp-content/uploads/2013/08/python-logo-mas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14785"/>
            <a:ext cx="3428999" cy="14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4C9EE-E8D7-4C6D-B02B-B02D944479D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D3D0-4DAA-D34F-AB5A-270913B25952}" type="slidenum">
              <a:rPr lang="en-US" altLang="x-none" smtClean="0"/>
              <a:pPr/>
              <a:t>41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</a:rPr>
              <a:t>Technologies Used: </a:t>
            </a:r>
            <a:r>
              <a:rPr lang="en-US" altLang="x-none" dirty="0" smtClean="0">
                <a:latin typeface="Arial" charset="0"/>
              </a:rPr>
              <a:t>Bootstrap</a:t>
            </a:r>
            <a:endParaRPr lang="en-US" dirty="0"/>
          </a:p>
        </p:txBody>
      </p:sp>
      <p:pic>
        <p:nvPicPr>
          <p:cNvPr id="1026" name="Picture 2" descr="https://foodforcoding.files.wordpress.com/2013/05/twitter-bootstr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052763" cy="17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odegeekz.com/wp-content/uploads/GRID-FRAMEWORKS-FOR-RESPONSIVE-DE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06709"/>
            <a:ext cx="3052763" cy="16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1" y="2203543"/>
            <a:ext cx="4119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92C82"/>
                </a:solidFill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Cross browser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Themes </a:t>
            </a:r>
            <a:endParaRPr lang="en-US" sz="2400" dirty="0">
              <a:solidFill>
                <a:srgbClr val="592C8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4243142"/>
            <a:ext cx="4119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92C82"/>
                </a:solidFill>
              </a:rPr>
              <a:t>Grid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Control object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Mobile optimized</a:t>
            </a:r>
            <a:endParaRPr lang="en-US" sz="2400" dirty="0">
              <a:solidFill>
                <a:srgbClr val="592C8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B1A0A-6311-4629-9304-AF1C56C09745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D3D0-4DAA-D34F-AB5A-270913B25952}" type="slidenum">
              <a:rPr lang="en-US" altLang="x-none" smtClean="0"/>
              <a:pPr/>
              <a:t>42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</a:rPr>
              <a:t>Technologies </a:t>
            </a:r>
            <a:r>
              <a:rPr lang="en-US" altLang="x-none" dirty="0" smtClean="0">
                <a:latin typeface="Arial" charset="0"/>
              </a:rPr>
              <a:t>Used: </a:t>
            </a:r>
            <a:r>
              <a:rPr lang="en-US" altLang="x-none" dirty="0" err="1" smtClean="0">
                <a:latin typeface="Arial" charset="0"/>
              </a:rPr>
              <a:t>SemanticUI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941910"/>
            <a:ext cx="4348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92C82"/>
                </a:solidFill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Less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Small UI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Badges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2C82"/>
                </a:solidFill>
              </a:rPr>
              <a:t>Pagination</a:t>
            </a:r>
          </a:p>
        </p:txBody>
      </p:sp>
      <p:pic>
        <p:nvPicPr>
          <p:cNvPr id="2050" name="Picture 2" descr="https://cms-assets.tutsplus.com/uploads/users/71/courses/1046/preview_image/semantic-u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41910"/>
            <a:ext cx="3027708" cy="20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522618"/>
            <a:ext cx="6520074" cy="168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229600" y="54102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0867-BBC1-4C86-9D57-E053AF9A8E9C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D3D0-4DAA-D34F-AB5A-270913B25952}" type="slidenum">
              <a:rPr lang="en-US" altLang="x-none" smtClean="0"/>
              <a:pPr/>
              <a:t>43</a:t>
            </a:fld>
            <a:endParaRPr lang="en-US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</a:rPr>
              <a:t>Technologies </a:t>
            </a:r>
            <a:r>
              <a:rPr lang="en-US" altLang="x-none" dirty="0" smtClean="0">
                <a:latin typeface="Arial" charset="0"/>
              </a:rPr>
              <a:t>Used: Apache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876178" cy="4718351"/>
          </a:xfrm>
          <a:prstGeom prst="rect">
            <a:avLst/>
          </a:prstGeom>
        </p:spPr>
      </p:pic>
      <p:pic>
        <p:nvPicPr>
          <p:cNvPr id="4098" name="Picture 2" descr="https://www.digicert.com/images/apache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795848" cy="9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FE70-64E5-4D00-B99A-646475D143AD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D3D0-4DAA-D34F-AB5A-270913B25952}" type="slidenum">
              <a:rPr lang="en-US" altLang="x-none" smtClean="0"/>
              <a:pPr/>
              <a:t>44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Challenges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Table assignment </a:t>
            </a:r>
            <a:r>
              <a:rPr lang="en-US" altLang="x-none" dirty="0">
                <a:latin typeface="Arial" charset="0"/>
              </a:rPr>
              <a:t>a</a:t>
            </a:r>
            <a:r>
              <a:rPr lang="en-US" altLang="x-none" dirty="0" smtClean="0">
                <a:latin typeface="Arial" charset="0"/>
              </a:rPr>
              <a:t>lgorithm</a:t>
            </a:r>
          </a:p>
          <a:p>
            <a:r>
              <a:rPr lang="en-US" altLang="x-none" dirty="0">
                <a:latin typeface="Arial" charset="0"/>
              </a:rPr>
              <a:t>Many SRS event changes</a:t>
            </a:r>
            <a:endParaRPr lang="en-US" altLang="x-none" dirty="0" smtClean="0">
              <a:latin typeface="Arial" charset="0"/>
            </a:endParaRPr>
          </a:p>
          <a:p>
            <a:r>
              <a:rPr lang="en-US" altLang="x-none" dirty="0" smtClean="0">
                <a:latin typeface="Arial" charset="0"/>
              </a:rPr>
              <a:t>Growing client-base</a:t>
            </a:r>
          </a:p>
          <a:p>
            <a:r>
              <a:rPr lang="en-US" altLang="x-none" dirty="0" smtClean="0">
                <a:latin typeface="Arial" charset="0"/>
              </a:rPr>
              <a:t>Overspecialization of roles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D3F7-224E-475D-B954-036FD6530511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45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interface with lots of clients</a:t>
            </a:r>
          </a:p>
          <a:p>
            <a:r>
              <a:rPr lang="en-US" dirty="0" smtClean="0"/>
              <a:t>Deadlines are faster than you think</a:t>
            </a:r>
          </a:p>
          <a:p>
            <a:r>
              <a:rPr lang="en-US" dirty="0" smtClean="0"/>
              <a:t>Working face-to-face is far more efficient than working </a:t>
            </a:r>
            <a:r>
              <a:rPr lang="en-US" dirty="0" smtClean="0"/>
              <a:t>remotely</a:t>
            </a:r>
          </a:p>
          <a:p>
            <a:r>
              <a:rPr lang="en-US" dirty="0"/>
              <a:t>Peer-review EVERYTHING</a:t>
            </a:r>
          </a:p>
          <a:p>
            <a:r>
              <a:rPr lang="en-US" dirty="0" smtClean="0"/>
              <a:t>Anticipate “callow</a:t>
            </a:r>
            <a:r>
              <a:rPr lang="en-US" dirty="0"/>
              <a:t>” </a:t>
            </a:r>
            <a:r>
              <a:rPr lang="en-US" dirty="0" smtClean="0"/>
              <a:t>users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7" b="784"/>
          <a:stretch/>
        </p:blipFill>
        <p:spPr>
          <a:xfrm>
            <a:off x="0" y="4932811"/>
            <a:ext cx="9144000" cy="19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Future Work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Ongoing support</a:t>
            </a:r>
          </a:p>
          <a:p>
            <a:r>
              <a:rPr lang="en-US" altLang="x-none" dirty="0" smtClean="0">
                <a:latin typeface="Arial" charset="0"/>
              </a:rPr>
              <a:t>Registration </a:t>
            </a:r>
            <a:r>
              <a:rPr lang="en-US" altLang="x-none" dirty="0" smtClean="0">
                <a:latin typeface="Arial" charset="0"/>
              </a:rPr>
              <a:t>improvements</a:t>
            </a:r>
          </a:p>
          <a:p>
            <a:r>
              <a:rPr lang="en-US" altLang="x-none" dirty="0" smtClean="0">
                <a:latin typeface="Arial" charset="0"/>
              </a:rPr>
              <a:t>Poster management enhancements</a:t>
            </a:r>
          </a:p>
          <a:p>
            <a:r>
              <a:rPr lang="en-US" altLang="x-none" dirty="0" smtClean="0">
                <a:latin typeface="Arial" charset="0"/>
              </a:rPr>
              <a:t>Email reminders</a:t>
            </a:r>
          </a:p>
          <a:p>
            <a:r>
              <a:rPr lang="en-US" altLang="x-none" dirty="0" smtClean="0">
                <a:latin typeface="Arial" charset="0"/>
              </a:rPr>
              <a:t>Port </a:t>
            </a:r>
            <a:r>
              <a:rPr lang="en-US" altLang="x-none" dirty="0" smtClean="0">
                <a:latin typeface="Arial" charset="0"/>
              </a:rPr>
              <a:t>of system for other competitions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BD4-0486-43A4-9E4F-12EA844F2899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47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5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6400800" cy="3124200"/>
          </a:xfrm>
        </p:spPr>
        <p:txBody>
          <a:bodyPr/>
          <a:lstStyle/>
          <a:p>
            <a:r>
              <a:rPr lang="en-US" altLang="x-none" sz="4000" dirty="0" smtClean="0">
                <a:latin typeface="Arial" charset="0"/>
              </a:rPr>
              <a:t>Acknowledgements</a:t>
            </a:r>
            <a:r>
              <a:rPr lang="en-US" altLang="x-none" dirty="0" smtClean="0">
                <a:latin typeface="Arial" charset="0"/>
              </a:rPr>
              <a:t>:</a:t>
            </a:r>
          </a:p>
          <a:p>
            <a:endParaRPr lang="en-US" altLang="x-none" dirty="0" smtClean="0">
              <a:latin typeface="Arial" charset="0"/>
            </a:endParaRPr>
          </a:p>
          <a:p>
            <a:r>
              <a:rPr lang="en-US" altLang="x-none" dirty="0">
                <a:latin typeface="Arial" charset="0"/>
              </a:rPr>
              <a:t>Dr. Donnell </a:t>
            </a:r>
            <a:r>
              <a:rPr lang="en-US" altLang="x-none" dirty="0" smtClean="0">
                <a:latin typeface="Arial" charset="0"/>
              </a:rPr>
              <a:t>Payne</a:t>
            </a:r>
            <a:endParaRPr lang="en-US" altLang="x-none" dirty="0">
              <a:latin typeface="Arial" charset="0"/>
            </a:endParaRPr>
          </a:p>
          <a:p>
            <a:r>
              <a:rPr lang="en-US" altLang="x-none" dirty="0">
                <a:latin typeface="Arial" charset="0"/>
              </a:rPr>
              <a:t>Mr. Billy </a:t>
            </a:r>
            <a:r>
              <a:rPr lang="en-US" altLang="x-none" dirty="0" smtClean="0">
                <a:latin typeface="Arial" charset="0"/>
              </a:rPr>
              <a:t>Farmer</a:t>
            </a:r>
          </a:p>
          <a:p>
            <a:r>
              <a:rPr lang="en-US" altLang="x-none" dirty="0" smtClean="0">
                <a:latin typeface="Arial" charset="0"/>
              </a:rPr>
              <a:t>Dr. </a:t>
            </a:r>
            <a:r>
              <a:rPr lang="en-US" altLang="x-none" dirty="0" err="1" smtClean="0">
                <a:latin typeface="Arial" charset="0"/>
              </a:rPr>
              <a:t>Liran</a:t>
            </a:r>
            <a:r>
              <a:rPr lang="en-US" altLang="x-none" dirty="0" smtClean="0">
                <a:latin typeface="Arial" charset="0"/>
              </a:rPr>
              <a:t> 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6A7B-86F1-407F-9B3B-C21909B0CCD8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D6AB-E0CE-894A-ABF7-6F8440B48A7C}" type="slidenum">
              <a:rPr lang="en-US" altLang="x-none" smtClean="0"/>
              <a:pPr/>
              <a:t>48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2357735"/>
            <a:ext cx="5943600" cy="1524000"/>
          </a:xfrm>
          <a:prstGeom prst="roundRect">
            <a:avLst/>
          </a:prstGeom>
          <a:solidFill>
            <a:srgbClr val="6126A1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65807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Questions?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193B-3DF5-4BF7-9A08-C5AECB2E4FE3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6305-DF6E-184D-BCA4-286DFB52BABE}" type="slidenum">
              <a:rPr lang="en-US" altLang="x-none" smtClean="0"/>
              <a:pPr/>
              <a:t>49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Who’s Involved in SRS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F14CD-8089-41AA-8FAB-A5456365B171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5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63399" y="1633422"/>
            <a:ext cx="6188601" cy="4721454"/>
            <a:chOff x="1363399" y="1633422"/>
            <a:chExt cx="6188601" cy="4721454"/>
          </a:xfrm>
        </p:grpSpPr>
        <p:sp>
          <p:nvSpPr>
            <p:cNvPr id="9" name="Freeform 8"/>
            <p:cNvSpPr/>
            <p:nvPr/>
          </p:nvSpPr>
          <p:spPr>
            <a:xfrm>
              <a:off x="2990552" y="1633422"/>
              <a:ext cx="2934295" cy="1467147"/>
            </a:xfrm>
            <a:custGeom>
              <a:avLst/>
              <a:gdLst>
                <a:gd name="connsiteX0" fmla="*/ 0 w 2934295"/>
                <a:gd name="connsiteY0" fmla="*/ 244529 h 1467147"/>
                <a:gd name="connsiteX1" fmla="*/ 244529 w 2934295"/>
                <a:gd name="connsiteY1" fmla="*/ 0 h 1467147"/>
                <a:gd name="connsiteX2" fmla="*/ 2689766 w 2934295"/>
                <a:gd name="connsiteY2" fmla="*/ 0 h 1467147"/>
                <a:gd name="connsiteX3" fmla="*/ 2934295 w 2934295"/>
                <a:gd name="connsiteY3" fmla="*/ 244529 h 1467147"/>
                <a:gd name="connsiteX4" fmla="*/ 2934295 w 2934295"/>
                <a:gd name="connsiteY4" fmla="*/ 1222618 h 1467147"/>
                <a:gd name="connsiteX5" fmla="*/ 2689766 w 2934295"/>
                <a:gd name="connsiteY5" fmla="*/ 1467147 h 1467147"/>
                <a:gd name="connsiteX6" fmla="*/ 244529 w 2934295"/>
                <a:gd name="connsiteY6" fmla="*/ 1467147 h 1467147"/>
                <a:gd name="connsiteX7" fmla="*/ 0 w 2934295"/>
                <a:gd name="connsiteY7" fmla="*/ 1222618 h 1467147"/>
                <a:gd name="connsiteX8" fmla="*/ 0 w 2934295"/>
                <a:gd name="connsiteY8" fmla="*/ 244529 h 146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4295" h="1467147">
                  <a:moveTo>
                    <a:pt x="0" y="244529"/>
                  </a:moveTo>
                  <a:cubicBezTo>
                    <a:pt x="0" y="109479"/>
                    <a:pt x="109479" y="0"/>
                    <a:pt x="244529" y="0"/>
                  </a:cubicBezTo>
                  <a:lnTo>
                    <a:pt x="2689766" y="0"/>
                  </a:lnTo>
                  <a:cubicBezTo>
                    <a:pt x="2824816" y="0"/>
                    <a:pt x="2934295" y="109479"/>
                    <a:pt x="2934295" y="244529"/>
                  </a:cubicBezTo>
                  <a:lnTo>
                    <a:pt x="2934295" y="1222618"/>
                  </a:lnTo>
                  <a:cubicBezTo>
                    <a:pt x="2934295" y="1357668"/>
                    <a:pt x="2824816" y="1467147"/>
                    <a:pt x="2689766" y="1467147"/>
                  </a:cubicBezTo>
                  <a:lnTo>
                    <a:pt x="244529" y="1467147"/>
                  </a:lnTo>
                  <a:cubicBezTo>
                    <a:pt x="109479" y="1467147"/>
                    <a:pt x="0" y="1357668"/>
                    <a:pt x="0" y="1222618"/>
                  </a:cubicBezTo>
                  <a:lnTo>
                    <a:pt x="0" y="244529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0680" tIns="170680" rIns="170680" bIns="17068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x-none" sz="2600" kern="1200" dirty="0" smtClean="0">
                  <a:latin typeface="Arial" charset="0"/>
                </a:rPr>
                <a:t>Students</a:t>
              </a:r>
              <a:endParaRPr lang="en-US" sz="26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Authors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Presenters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617705" y="3260576"/>
              <a:ext cx="2934295" cy="1467147"/>
            </a:xfrm>
            <a:custGeom>
              <a:avLst/>
              <a:gdLst>
                <a:gd name="connsiteX0" fmla="*/ 0 w 2934295"/>
                <a:gd name="connsiteY0" fmla="*/ 244529 h 1467147"/>
                <a:gd name="connsiteX1" fmla="*/ 244529 w 2934295"/>
                <a:gd name="connsiteY1" fmla="*/ 0 h 1467147"/>
                <a:gd name="connsiteX2" fmla="*/ 2689766 w 2934295"/>
                <a:gd name="connsiteY2" fmla="*/ 0 h 1467147"/>
                <a:gd name="connsiteX3" fmla="*/ 2934295 w 2934295"/>
                <a:gd name="connsiteY3" fmla="*/ 244529 h 1467147"/>
                <a:gd name="connsiteX4" fmla="*/ 2934295 w 2934295"/>
                <a:gd name="connsiteY4" fmla="*/ 1222618 h 1467147"/>
                <a:gd name="connsiteX5" fmla="*/ 2689766 w 2934295"/>
                <a:gd name="connsiteY5" fmla="*/ 1467147 h 1467147"/>
                <a:gd name="connsiteX6" fmla="*/ 244529 w 2934295"/>
                <a:gd name="connsiteY6" fmla="*/ 1467147 h 1467147"/>
                <a:gd name="connsiteX7" fmla="*/ 0 w 2934295"/>
                <a:gd name="connsiteY7" fmla="*/ 1222618 h 1467147"/>
                <a:gd name="connsiteX8" fmla="*/ 0 w 2934295"/>
                <a:gd name="connsiteY8" fmla="*/ 244529 h 146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4295" h="1467147">
                  <a:moveTo>
                    <a:pt x="0" y="244529"/>
                  </a:moveTo>
                  <a:cubicBezTo>
                    <a:pt x="0" y="109479"/>
                    <a:pt x="109479" y="0"/>
                    <a:pt x="244529" y="0"/>
                  </a:cubicBezTo>
                  <a:lnTo>
                    <a:pt x="2689766" y="0"/>
                  </a:lnTo>
                  <a:cubicBezTo>
                    <a:pt x="2824816" y="0"/>
                    <a:pt x="2934295" y="109479"/>
                    <a:pt x="2934295" y="244529"/>
                  </a:cubicBezTo>
                  <a:lnTo>
                    <a:pt x="2934295" y="1222618"/>
                  </a:lnTo>
                  <a:cubicBezTo>
                    <a:pt x="2934295" y="1357668"/>
                    <a:pt x="2824816" y="1467147"/>
                    <a:pt x="2689766" y="1467147"/>
                  </a:cubicBezTo>
                  <a:lnTo>
                    <a:pt x="244529" y="1467147"/>
                  </a:lnTo>
                  <a:cubicBezTo>
                    <a:pt x="109479" y="1467147"/>
                    <a:pt x="0" y="1357668"/>
                    <a:pt x="0" y="1222618"/>
                  </a:cubicBezTo>
                  <a:lnTo>
                    <a:pt x="0" y="244529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0680" tIns="170680" rIns="170680" bIns="17068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x-none" sz="2600" kern="1200" dirty="0" smtClean="0">
                  <a:latin typeface="Arial" charset="0"/>
                </a:rPr>
                <a:t>Viewers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Family &amp; friends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Public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90552" y="4887729"/>
              <a:ext cx="2934295" cy="1467147"/>
            </a:xfrm>
            <a:custGeom>
              <a:avLst/>
              <a:gdLst>
                <a:gd name="connsiteX0" fmla="*/ 0 w 2934295"/>
                <a:gd name="connsiteY0" fmla="*/ 244529 h 1467147"/>
                <a:gd name="connsiteX1" fmla="*/ 244529 w 2934295"/>
                <a:gd name="connsiteY1" fmla="*/ 0 h 1467147"/>
                <a:gd name="connsiteX2" fmla="*/ 2689766 w 2934295"/>
                <a:gd name="connsiteY2" fmla="*/ 0 h 1467147"/>
                <a:gd name="connsiteX3" fmla="*/ 2934295 w 2934295"/>
                <a:gd name="connsiteY3" fmla="*/ 244529 h 1467147"/>
                <a:gd name="connsiteX4" fmla="*/ 2934295 w 2934295"/>
                <a:gd name="connsiteY4" fmla="*/ 1222618 h 1467147"/>
                <a:gd name="connsiteX5" fmla="*/ 2689766 w 2934295"/>
                <a:gd name="connsiteY5" fmla="*/ 1467147 h 1467147"/>
                <a:gd name="connsiteX6" fmla="*/ 244529 w 2934295"/>
                <a:gd name="connsiteY6" fmla="*/ 1467147 h 1467147"/>
                <a:gd name="connsiteX7" fmla="*/ 0 w 2934295"/>
                <a:gd name="connsiteY7" fmla="*/ 1222618 h 1467147"/>
                <a:gd name="connsiteX8" fmla="*/ 0 w 2934295"/>
                <a:gd name="connsiteY8" fmla="*/ 244529 h 146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4295" h="1467147">
                  <a:moveTo>
                    <a:pt x="0" y="244529"/>
                  </a:moveTo>
                  <a:cubicBezTo>
                    <a:pt x="0" y="109479"/>
                    <a:pt x="109479" y="0"/>
                    <a:pt x="244529" y="0"/>
                  </a:cubicBezTo>
                  <a:lnTo>
                    <a:pt x="2689766" y="0"/>
                  </a:lnTo>
                  <a:cubicBezTo>
                    <a:pt x="2824816" y="0"/>
                    <a:pt x="2934295" y="109479"/>
                    <a:pt x="2934295" y="244529"/>
                  </a:cubicBezTo>
                  <a:lnTo>
                    <a:pt x="2934295" y="1222618"/>
                  </a:lnTo>
                  <a:cubicBezTo>
                    <a:pt x="2934295" y="1357668"/>
                    <a:pt x="2824816" y="1467147"/>
                    <a:pt x="2689766" y="1467147"/>
                  </a:cubicBezTo>
                  <a:lnTo>
                    <a:pt x="244529" y="1467147"/>
                  </a:lnTo>
                  <a:cubicBezTo>
                    <a:pt x="109479" y="1467147"/>
                    <a:pt x="0" y="1357668"/>
                    <a:pt x="0" y="1222618"/>
                  </a:cubicBezTo>
                  <a:lnTo>
                    <a:pt x="0" y="244529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0680" tIns="170680" rIns="170680" bIns="17068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x-none" sz="2600" kern="1200" dirty="0" smtClean="0">
                  <a:latin typeface="Arial" charset="0"/>
                </a:rPr>
                <a:t>Administrators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Organizers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Chairs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63399" y="3260576"/>
              <a:ext cx="2934295" cy="1467147"/>
            </a:xfrm>
            <a:custGeom>
              <a:avLst/>
              <a:gdLst>
                <a:gd name="connsiteX0" fmla="*/ 0 w 2934295"/>
                <a:gd name="connsiteY0" fmla="*/ 244529 h 1467147"/>
                <a:gd name="connsiteX1" fmla="*/ 244529 w 2934295"/>
                <a:gd name="connsiteY1" fmla="*/ 0 h 1467147"/>
                <a:gd name="connsiteX2" fmla="*/ 2689766 w 2934295"/>
                <a:gd name="connsiteY2" fmla="*/ 0 h 1467147"/>
                <a:gd name="connsiteX3" fmla="*/ 2934295 w 2934295"/>
                <a:gd name="connsiteY3" fmla="*/ 244529 h 1467147"/>
                <a:gd name="connsiteX4" fmla="*/ 2934295 w 2934295"/>
                <a:gd name="connsiteY4" fmla="*/ 1222618 h 1467147"/>
                <a:gd name="connsiteX5" fmla="*/ 2689766 w 2934295"/>
                <a:gd name="connsiteY5" fmla="*/ 1467147 h 1467147"/>
                <a:gd name="connsiteX6" fmla="*/ 244529 w 2934295"/>
                <a:gd name="connsiteY6" fmla="*/ 1467147 h 1467147"/>
                <a:gd name="connsiteX7" fmla="*/ 0 w 2934295"/>
                <a:gd name="connsiteY7" fmla="*/ 1222618 h 1467147"/>
                <a:gd name="connsiteX8" fmla="*/ 0 w 2934295"/>
                <a:gd name="connsiteY8" fmla="*/ 244529 h 146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4295" h="1467147">
                  <a:moveTo>
                    <a:pt x="0" y="244529"/>
                  </a:moveTo>
                  <a:cubicBezTo>
                    <a:pt x="0" y="109479"/>
                    <a:pt x="109479" y="0"/>
                    <a:pt x="244529" y="0"/>
                  </a:cubicBezTo>
                  <a:lnTo>
                    <a:pt x="2689766" y="0"/>
                  </a:lnTo>
                  <a:cubicBezTo>
                    <a:pt x="2824816" y="0"/>
                    <a:pt x="2934295" y="109479"/>
                    <a:pt x="2934295" y="244529"/>
                  </a:cubicBezTo>
                  <a:lnTo>
                    <a:pt x="2934295" y="1222618"/>
                  </a:lnTo>
                  <a:cubicBezTo>
                    <a:pt x="2934295" y="1357668"/>
                    <a:pt x="2824816" y="1467147"/>
                    <a:pt x="2689766" y="1467147"/>
                  </a:cubicBezTo>
                  <a:lnTo>
                    <a:pt x="244529" y="1467147"/>
                  </a:lnTo>
                  <a:cubicBezTo>
                    <a:pt x="109479" y="1467147"/>
                    <a:pt x="0" y="1357668"/>
                    <a:pt x="0" y="1222618"/>
                  </a:cubicBezTo>
                  <a:lnTo>
                    <a:pt x="0" y="244529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0680" tIns="170680" rIns="170680" bIns="17068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x-none" sz="2600" kern="1200" dirty="0" smtClean="0">
                  <a:latin typeface="Arial" charset="0"/>
                </a:rPr>
                <a:t>Faculty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Advisors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x-none" sz="2000" kern="1200" dirty="0" smtClean="0">
                  <a:latin typeface="Arial" charset="0"/>
                </a:rPr>
                <a:t>Judges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7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Old System Problems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Unsatisfactory user interface</a:t>
            </a:r>
            <a:endParaRPr lang="x-none" altLang="x-none" dirty="0">
              <a:latin typeface="Arial" charset="0"/>
            </a:endParaRPr>
          </a:p>
          <a:p>
            <a:pPr lvl="1"/>
            <a:r>
              <a:rPr lang="en-US" dirty="0"/>
              <a:t>Not mobile </a:t>
            </a:r>
            <a:r>
              <a:rPr lang="en-US" dirty="0" smtClean="0"/>
              <a:t>friendly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2DCC-46E5-4F53-8130-C856521A889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6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Old System Problems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2DCC-46E5-4F53-8130-C856521A889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06880"/>
            <a:ext cx="5915857" cy="4321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87" y="1621971"/>
            <a:ext cx="2721113" cy="439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Old System Problems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Unsatisfactory user interface</a:t>
            </a:r>
            <a:endParaRPr lang="x-none" altLang="x-none" dirty="0">
              <a:latin typeface="Arial" charset="0"/>
            </a:endParaRPr>
          </a:p>
          <a:p>
            <a:pPr lvl="1"/>
            <a:r>
              <a:rPr lang="en-US" dirty="0"/>
              <a:t>Not mobile </a:t>
            </a:r>
            <a:r>
              <a:rPr lang="en-US" dirty="0" smtClean="0"/>
              <a:t>friendly</a:t>
            </a:r>
          </a:p>
          <a:p>
            <a:r>
              <a:rPr lang="en-US" dirty="0" smtClean="0"/>
              <a:t>Deficient </a:t>
            </a:r>
            <a:r>
              <a:rPr lang="en-US" dirty="0"/>
              <a:t>database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Insufficient </a:t>
            </a:r>
            <a:r>
              <a:rPr lang="en-US" dirty="0"/>
              <a:t>report </a:t>
            </a:r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Inadequate </a:t>
            </a:r>
            <a:r>
              <a:rPr lang="en-US" dirty="0"/>
              <a:t>administrative controls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2DCC-46E5-4F53-8130-C856521A889B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8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>
                <a:latin typeface="Arial" charset="0"/>
              </a:rPr>
              <a:t>Project Goals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>
          <a:xfrm>
            <a:off x="457200" y="1646237"/>
            <a:ext cx="8534400" cy="4525963"/>
          </a:xfrm>
        </p:spPr>
        <p:txBody>
          <a:bodyPr/>
          <a:lstStyle/>
          <a:p>
            <a:r>
              <a:rPr lang="en-US" dirty="0"/>
              <a:t>Redesigning and restructuring the SRS site </a:t>
            </a:r>
          </a:p>
          <a:p>
            <a:pPr lvl="1"/>
            <a:r>
              <a:rPr lang="en-US" dirty="0" smtClean="0"/>
              <a:t>Applying </a:t>
            </a:r>
            <a:r>
              <a:rPr lang="en-US" dirty="0"/>
              <a:t>modern GUI design </a:t>
            </a:r>
            <a:endParaRPr lang="en-US" dirty="0" smtClean="0"/>
          </a:p>
          <a:p>
            <a:pPr lvl="1"/>
            <a:r>
              <a:rPr lang="en-US" dirty="0" smtClean="0"/>
              <a:t>Designing </a:t>
            </a:r>
            <a:r>
              <a:rPr lang="en-US" dirty="0"/>
              <a:t>with UX/UI in mind </a:t>
            </a:r>
            <a:endParaRPr lang="en-US" dirty="0" smtClean="0"/>
          </a:p>
          <a:p>
            <a:pPr lvl="1"/>
            <a:r>
              <a:rPr lang="en-US" dirty="0" smtClean="0"/>
              <a:t>Engineering </a:t>
            </a:r>
            <a:r>
              <a:rPr lang="en-US" dirty="0"/>
              <a:t>a device-agnostic site </a:t>
            </a:r>
            <a:endParaRPr lang="en-US" dirty="0" smtClean="0"/>
          </a:p>
          <a:p>
            <a:r>
              <a:rPr lang="en-US" dirty="0" smtClean="0"/>
              <a:t>Building </a:t>
            </a:r>
            <a:r>
              <a:rPr lang="en-US" dirty="0"/>
              <a:t>a new submission/review system with new tools and features </a:t>
            </a:r>
            <a:endParaRPr lang="en-US" dirty="0" smtClean="0"/>
          </a:p>
          <a:p>
            <a:pPr lvl="1"/>
            <a:r>
              <a:rPr lang="en-US" dirty="0"/>
              <a:t>Architecting a relational database </a:t>
            </a:r>
          </a:p>
          <a:p>
            <a:pPr lvl="1"/>
            <a:r>
              <a:rPr lang="en-US" dirty="0" smtClean="0"/>
              <a:t>Creating </a:t>
            </a:r>
            <a:r>
              <a:rPr lang="en-US" dirty="0"/>
              <a:t>an admin panel </a:t>
            </a:r>
            <a:endParaRPr lang="en-US" dirty="0" smtClean="0"/>
          </a:p>
          <a:p>
            <a:pPr lvl="1"/>
            <a:r>
              <a:rPr lang="en-US" dirty="0" smtClean="0"/>
              <a:t>Enhancing </a:t>
            </a:r>
            <a:r>
              <a:rPr lang="en-US" dirty="0"/>
              <a:t>report functionality</a:t>
            </a:r>
            <a:endParaRPr lang="en-US" altLang="x-none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FCA6-5673-4054-ABED-C97C2BE01710}" type="datetime1">
              <a:rPr lang="en-US" altLang="x-none" smtClean="0"/>
              <a:t>5/1/2017</a:t>
            </a:fld>
            <a:endParaRPr lang="en-US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100-CB34-8447-B1BA-76FAC777E135}" type="slidenum">
              <a:rPr lang="en-US" altLang="x-none" smtClean="0"/>
              <a:pPr/>
              <a:t>9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Senior Capstone Project 2016-2017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CU power 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TCU power point template.potx</Template>
  <TotalTime>7291</TotalTime>
  <Words>951</Words>
  <Application>Microsoft Office PowerPoint</Application>
  <PresentationFormat>On-screen Show (4:3)</PresentationFormat>
  <Paragraphs>387</Paragraphs>
  <Slides>49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MS PGothic</vt:lpstr>
      <vt:lpstr>Arial</vt:lpstr>
      <vt:lpstr>Calibri</vt:lpstr>
      <vt:lpstr>TCU power point template</vt:lpstr>
      <vt:lpstr>PowerPoint Presentation</vt:lpstr>
      <vt:lpstr>PowerPoint Presentation</vt:lpstr>
      <vt:lpstr>Outline</vt:lpstr>
      <vt:lpstr>What is SRS?</vt:lpstr>
      <vt:lpstr>Who’s Involved in SRS</vt:lpstr>
      <vt:lpstr>Old System Problems</vt:lpstr>
      <vt:lpstr>Old System Problems</vt:lpstr>
      <vt:lpstr>Old System Problems</vt:lpstr>
      <vt:lpstr>Project Goals</vt:lpstr>
      <vt:lpstr>Submission Problems</vt:lpstr>
      <vt:lpstr>Submission Enhancements</vt:lpstr>
      <vt:lpstr>Registration Process</vt:lpstr>
      <vt:lpstr>Adding Additional Authors</vt:lpstr>
      <vt:lpstr>Adding Additional Authors</vt:lpstr>
      <vt:lpstr>Adding Guests</vt:lpstr>
      <vt:lpstr>Adding Guests</vt:lpstr>
      <vt:lpstr>Password Management</vt:lpstr>
      <vt:lpstr>Viewer Problems</vt:lpstr>
      <vt:lpstr>Viewer Enhancements</vt:lpstr>
      <vt:lpstr>Viewer</vt:lpstr>
      <vt:lpstr>PowerPoint Presentation</vt:lpstr>
      <vt:lpstr>PowerPoint Presentation</vt:lpstr>
      <vt:lpstr>PowerPoint Presentation</vt:lpstr>
      <vt:lpstr>PowerPoint Presentation</vt:lpstr>
      <vt:lpstr>Reviewer Problems</vt:lpstr>
      <vt:lpstr>Reviewer Enhancements</vt:lpstr>
      <vt:lpstr>Reviewer Portal</vt:lpstr>
      <vt:lpstr>Reviewer Portal</vt:lpstr>
      <vt:lpstr>Reviewer Ballot</vt:lpstr>
      <vt:lpstr>Reviewer Ballot</vt:lpstr>
      <vt:lpstr>Winner Selection</vt:lpstr>
      <vt:lpstr>Admin</vt:lpstr>
      <vt:lpstr>Updating Site Information</vt:lpstr>
      <vt:lpstr>Table Assignments</vt:lpstr>
      <vt:lpstr>Table Assignment (before)</vt:lpstr>
      <vt:lpstr>Table Assignment Algorithm</vt:lpstr>
      <vt:lpstr>Table Assignment Algorithm</vt:lpstr>
      <vt:lpstr>Reporting</vt:lpstr>
      <vt:lpstr>Reporting</vt:lpstr>
      <vt:lpstr>Technologies Used</vt:lpstr>
      <vt:lpstr>Technologies Used: Django</vt:lpstr>
      <vt:lpstr>Technologies Used: Bootstrap</vt:lpstr>
      <vt:lpstr>Technologies Used: SemanticUI</vt:lpstr>
      <vt:lpstr>Technologies Used: Apache</vt:lpstr>
      <vt:lpstr>Challenges</vt:lpstr>
      <vt:lpstr>Lessons Learned</vt:lpstr>
      <vt:lpstr>Future Work</vt:lpstr>
      <vt:lpstr>PowerPoint Presentation</vt:lpstr>
      <vt:lpstr>PowerPoint Presentation</vt:lpstr>
    </vt:vector>
  </TitlesOfParts>
  <Company>Texas Christian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Parks, Liz</dc:creator>
  <cp:lastModifiedBy>Thaddeus Rix</cp:lastModifiedBy>
  <cp:revision>232</cp:revision>
  <cp:lastPrinted>2014-09-15T22:03:10Z</cp:lastPrinted>
  <dcterms:created xsi:type="dcterms:W3CDTF">2014-05-07T16:19:49Z</dcterms:created>
  <dcterms:modified xsi:type="dcterms:W3CDTF">2017-05-01T23:36:09Z</dcterms:modified>
</cp:coreProperties>
</file>